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472" r:id="rId2"/>
    <p:sldId id="483" r:id="rId3"/>
    <p:sldId id="488" r:id="rId4"/>
    <p:sldId id="484" r:id="rId5"/>
    <p:sldId id="485" r:id="rId6"/>
    <p:sldId id="486" r:id="rId7"/>
    <p:sldId id="489" r:id="rId8"/>
    <p:sldId id="42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" id="{5A7BB038-FF06-B040-B553-57972244DBCE}">
          <p14:sldIdLst>
            <p14:sldId id="472"/>
            <p14:sldId id="483"/>
            <p14:sldId id="488"/>
            <p14:sldId id="484"/>
            <p14:sldId id="485"/>
            <p14:sldId id="486"/>
            <p14:sldId id="489"/>
            <p14:sldId id="42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mil Trojnar" initials="KT" lastIdx="0" clrIdx="0">
    <p:extLst>
      <p:ext uri="{19B8F6BF-5375-455C-9EA6-DF929625EA0E}">
        <p15:presenceInfo xmlns:p15="http://schemas.microsoft.com/office/powerpoint/2012/main" userId="aed3cee27d07ba9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287D1"/>
    <a:srgbClr val="0080C9"/>
    <a:srgbClr val="006AAE"/>
    <a:srgbClr val="0092D8"/>
    <a:srgbClr val="252525"/>
    <a:srgbClr val="1F1C1B"/>
    <a:srgbClr val="4BADF3"/>
    <a:srgbClr val="F4F4F4"/>
    <a:srgbClr val="355A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96" autoAdjust="0"/>
    <p:restoredTop sz="90323"/>
  </p:normalViewPr>
  <p:slideViewPr>
    <p:cSldViewPr snapToGrid="0" snapToObjects="1">
      <p:cViewPr varScale="1">
        <p:scale>
          <a:sx n="99" d="100"/>
          <a:sy n="99" d="100"/>
        </p:scale>
        <p:origin x="4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39" d="100"/>
          <a:sy n="139" d="100"/>
        </p:scale>
        <p:origin x="4680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5437B2-3BD3-4A40-A107-82DDF6B58D50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393467-818A-C940-8286-79481011B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410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4A6BB-D63A-DA4C-B319-DB34321016AA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027EFA-29CC-A246-980C-45E8B3219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53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76855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165" y="678906"/>
            <a:ext cx="2879570" cy="5625342"/>
          </a:xfrm>
          <a:prstGeom prst="rect">
            <a:avLst/>
          </a:prstGeom>
          <a:effectLst>
            <a:outerShdw blurRad="635000" dist="279400" dir="5400000" sx="103000" sy="103000" algn="t" rotWithShape="0">
              <a:prstClr val="black">
                <a:alpha val="30000"/>
              </a:prstClr>
            </a:outerShdw>
          </a:effectLst>
        </p:spPr>
      </p:pic>
      <p:sp>
        <p:nvSpPr>
          <p:cNvPr id="6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728646" y="1545087"/>
            <a:ext cx="2181112" cy="389386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42588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837" y="842120"/>
            <a:ext cx="2546502" cy="5191623"/>
          </a:xfrm>
          <a:prstGeom prst="rect">
            <a:avLst/>
          </a:prstGeom>
          <a:effectLst>
            <a:outerShdw blurRad="482600" dist="152400" dir="5400000" sx="102000" sy="102000" algn="t" rotWithShape="0">
              <a:prstClr val="black">
                <a:alpha val="20000"/>
              </a:prstClr>
            </a:outerShdw>
          </a:effectLst>
        </p:spPr>
      </p:pic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063003" y="1503021"/>
            <a:ext cx="2194147" cy="389508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910210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390" y="842120"/>
            <a:ext cx="2546502" cy="5191623"/>
          </a:xfrm>
          <a:prstGeom prst="rect">
            <a:avLst/>
          </a:prstGeom>
          <a:effectLst>
            <a:outerShdw blurRad="482600" dist="152400" dir="5400000" sx="102000" sy="102000" algn="t" rotWithShape="0">
              <a:prstClr val="black">
                <a:alpha val="20000"/>
              </a:prstClr>
            </a:outerShdw>
          </a:effectLst>
        </p:spPr>
      </p:pic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2419556" y="1503021"/>
            <a:ext cx="2194147" cy="389508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2822914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84" y="-1706863"/>
            <a:ext cx="6461254" cy="11044878"/>
          </a:xfrm>
          <a:prstGeom prst="rect">
            <a:avLst/>
          </a:prstGeom>
          <a:effectLst>
            <a:outerShdw blurRad="1092200" dist="342900" dir="5400000" algn="t" rotWithShape="0">
              <a:prstClr val="black">
                <a:alpha val="28000"/>
              </a:prstClr>
            </a:outerShdw>
          </a:effec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927" y="1018478"/>
            <a:ext cx="2350604" cy="4792240"/>
          </a:xfrm>
          <a:prstGeom prst="rect">
            <a:avLst/>
          </a:prstGeom>
          <a:effectLst>
            <a:outerShdw blurRad="482600" dist="152400" dir="5400000" sx="102000" sy="102000" algn="t" rotWithShape="0">
              <a:prstClr val="black">
                <a:alpha val="20000"/>
              </a:prstClr>
            </a:outerShdw>
          </a:effectLst>
        </p:spPr>
      </p:pic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2746659" y="1635512"/>
            <a:ext cx="2018629" cy="358417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5915644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44" y="275528"/>
            <a:ext cx="2350604" cy="4792240"/>
          </a:xfrm>
          <a:prstGeom prst="rect">
            <a:avLst/>
          </a:prstGeom>
          <a:effectLst>
            <a:outerShdw blurRad="482600" dist="152400" dir="5400000" sx="102000" sy="102000" algn="t" rotWithShape="0">
              <a:prstClr val="black">
                <a:alpha val="20000"/>
              </a:prstClr>
            </a:outerShdw>
          </a:effectLst>
        </p:spPr>
      </p:pic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920976" y="892562"/>
            <a:ext cx="2018629" cy="358417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277" y="1855681"/>
            <a:ext cx="2730100" cy="5362697"/>
          </a:xfrm>
          <a:prstGeom prst="rect">
            <a:avLst/>
          </a:prstGeom>
          <a:effectLst>
            <a:outerShdw blurRad="254000" dist="889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9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3422272" y="2455301"/>
            <a:ext cx="2362737" cy="416114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887665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655497" y="1517904"/>
            <a:ext cx="3822192" cy="3822192"/>
          </a:xfrm>
          <a:prstGeom prst="donu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099527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979426" y="0"/>
            <a:ext cx="6694415" cy="6858000"/>
          </a:xfrm>
          <a:custGeom>
            <a:avLst/>
            <a:gdLst>
              <a:gd name="connsiteX0" fmla="*/ 4503486 w 6694415"/>
              <a:gd name="connsiteY0" fmla="*/ 2951742 h 6858000"/>
              <a:gd name="connsiteX1" fmla="*/ 5459785 w 6694415"/>
              <a:gd name="connsiteY1" fmla="*/ 3347853 h 6858000"/>
              <a:gd name="connsiteX2" fmla="*/ 5459785 w 6694415"/>
              <a:gd name="connsiteY2" fmla="*/ 5260450 h 6858000"/>
              <a:gd name="connsiteX3" fmla="*/ 3862235 w 6694415"/>
              <a:gd name="connsiteY3" fmla="*/ 6858000 h 6858000"/>
              <a:gd name="connsiteX4" fmla="*/ 37042 w 6694415"/>
              <a:gd name="connsiteY4" fmla="*/ 6858000 h 6858000"/>
              <a:gd name="connsiteX5" fmla="*/ 3547188 w 6694415"/>
              <a:gd name="connsiteY5" fmla="*/ 3347853 h 6858000"/>
              <a:gd name="connsiteX6" fmla="*/ 4503486 w 6694415"/>
              <a:gd name="connsiteY6" fmla="*/ 2951742 h 6858000"/>
              <a:gd name="connsiteX7" fmla="*/ 2871192 w 6694415"/>
              <a:gd name="connsiteY7" fmla="*/ 0 h 6858000"/>
              <a:gd name="connsiteX8" fmla="*/ 6694415 w 6694415"/>
              <a:gd name="connsiteY8" fmla="*/ 0 h 6858000"/>
              <a:gd name="connsiteX9" fmla="*/ 6675887 w 6694415"/>
              <a:gd name="connsiteY9" fmla="*/ 20498 h 6858000"/>
              <a:gd name="connsiteX10" fmla="*/ 2308708 w 6694415"/>
              <a:gd name="connsiteY10" fmla="*/ 4387676 h 6858000"/>
              <a:gd name="connsiteX11" fmla="*/ 396110 w 6694415"/>
              <a:gd name="connsiteY11" fmla="*/ 4387676 h 6858000"/>
              <a:gd name="connsiteX12" fmla="*/ 396112 w 6694415"/>
              <a:gd name="connsiteY12" fmla="*/ 4387677 h 6858000"/>
              <a:gd name="connsiteX13" fmla="*/ 396112 w 6694415"/>
              <a:gd name="connsiteY13" fmla="*/ 247508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694415" h="6858000">
                <a:moveTo>
                  <a:pt x="4503486" y="2951742"/>
                </a:moveTo>
                <a:cubicBezTo>
                  <a:pt x="4849599" y="2951742"/>
                  <a:pt x="5195711" y="3083779"/>
                  <a:pt x="5459785" y="3347853"/>
                </a:cubicBezTo>
                <a:cubicBezTo>
                  <a:pt x="5987933" y="3876002"/>
                  <a:pt x="5987933" y="4732301"/>
                  <a:pt x="5459785" y="5260450"/>
                </a:cubicBezTo>
                <a:lnTo>
                  <a:pt x="3862235" y="6858000"/>
                </a:lnTo>
                <a:lnTo>
                  <a:pt x="37042" y="6858000"/>
                </a:lnTo>
                <a:lnTo>
                  <a:pt x="3547188" y="3347853"/>
                </a:lnTo>
                <a:cubicBezTo>
                  <a:pt x="3811262" y="3083779"/>
                  <a:pt x="4157375" y="2951742"/>
                  <a:pt x="4503486" y="2951742"/>
                </a:cubicBezTo>
                <a:close/>
                <a:moveTo>
                  <a:pt x="2871192" y="0"/>
                </a:moveTo>
                <a:lnTo>
                  <a:pt x="6694415" y="0"/>
                </a:lnTo>
                <a:lnTo>
                  <a:pt x="6675887" y="20498"/>
                </a:lnTo>
                <a:lnTo>
                  <a:pt x="2308708" y="4387676"/>
                </a:lnTo>
                <a:cubicBezTo>
                  <a:pt x="1780559" y="4915824"/>
                  <a:pt x="924258" y="4915825"/>
                  <a:pt x="396110" y="4387676"/>
                </a:cubicBezTo>
                <a:cubicBezTo>
                  <a:pt x="396111" y="4387676"/>
                  <a:pt x="396111" y="4387677"/>
                  <a:pt x="396112" y="4387677"/>
                </a:cubicBezTo>
                <a:cubicBezTo>
                  <a:pt x="-132037" y="3859529"/>
                  <a:pt x="-132037" y="3003229"/>
                  <a:pt x="396112" y="247508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419100" dist="342900" dir="5400000" sx="89000" sy="89000" algn="t" rotWithShape="0">
              <a:prstClr val="black">
                <a:alpha val="16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5790598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5951912" y="1034031"/>
            <a:ext cx="4344379" cy="4786905"/>
          </a:xfrm>
          <a:custGeom>
            <a:avLst/>
            <a:gdLst>
              <a:gd name="connsiteX0" fmla="*/ 36326 w 7804115"/>
              <a:gd name="connsiteY0" fmla="*/ 864574 h 4786905"/>
              <a:gd name="connsiteX1" fmla="*/ 2552826 w 7804115"/>
              <a:gd name="connsiteY1" fmla="*/ 864574 h 4786905"/>
              <a:gd name="connsiteX2" fmla="*/ 2589152 w 7804115"/>
              <a:gd name="connsiteY2" fmla="*/ 900900 h 4786905"/>
              <a:gd name="connsiteX3" fmla="*/ 2589152 w 7804115"/>
              <a:gd name="connsiteY3" fmla="*/ 3922330 h 4786905"/>
              <a:gd name="connsiteX4" fmla="*/ 0 w 7804115"/>
              <a:gd name="connsiteY4" fmla="*/ 3922330 h 4786905"/>
              <a:gd name="connsiteX5" fmla="*/ 0 w 7804115"/>
              <a:gd name="connsiteY5" fmla="*/ 900900 h 4786905"/>
              <a:gd name="connsiteX6" fmla="*/ 36326 w 7804115"/>
              <a:gd name="connsiteY6" fmla="*/ 864574 h 4786905"/>
              <a:gd name="connsiteX7" fmla="*/ 3459736 w 7804115"/>
              <a:gd name="connsiteY7" fmla="*/ 0 h 4786905"/>
              <a:gd name="connsiteX8" fmla="*/ 7786607 w 7804115"/>
              <a:gd name="connsiteY8" fmla="*/ 0 h 4786905"/>
              <a:gd name="connsiteX9" fmla="*/ 7804115 w 7804115"/>
              <a:gd name="connsiteY9" fmla="*/ 17508 h 4786905"/>
              <a:gd name="connsiteX10" fmla="*/ 7804115 w 7804115"/>
              <a:gd name="connsiteY10" fmla="*/ 4769397 h 4786905"/>
              <a:gd name="connsiteX11" fmla="*/ 7786607 w 7804115"/>
              <a:gd name="connsiteY11" fmla="*/ 4786905 h 4786905"/>
              <a:gd name="connsiteX12" fmla="*/ 3459736 w 7804115"/>
              <a:gd name="connsiteY12" fmla="*/ 4786905 h 4786905"/>
              <a:gd name="connsiteX0" fmla="*/ 36326 w 7804115"/>
              <a:gd name="connsiteY0" fmla="*/ 864574 h 4786905"/>
              <a:gd name="connsiteX1" fmla="*/ 2552826 w 7804115"/>
              <a:gd name="connsiteY1" fmla="*/ 864574 h 4786905"/>
              <a:gd name="connsiteX2" fmla="*/ 2589152 w 7804115"/>
              <a:gd name="connsiteY2" fmla="*/ 3922330 h 4786905"/>
              <a:gd name="connsiteX3" fmla="*/ 0 w 7804115"/>
              <a:gd name="connsiteY3" fmla="*/ 3922330 h 4786905"/>
              <a:gd name="connsiteX4" fmla="*/ 0 w 7804115"/>
              <a:gd name="connsiteY4" fmla="*/ 900900 h 4786905"/>
              <a:gd name="connsiteX5" fmla="*/ 36326 w 7804115"/>
              <a:gd name="connsiteY5" fmla="*/ 864574 h 4786905"/>
              <a:gd name="connsiteX6" fmla="*/ 3459736 w 7804115"/>
              <a:gd name="connsiteY6" fmla="*/ 0 h 4786905"/>
              <a:gd name="connsiteX7" fmla="*/ 7786607 w 7804115"/>
              <a:gd name="connsiteY7" fmla="*/ 0 h 4786905"/>
              <a:gd name="connsiteX8" fmla="*/ 7804115 w 7804115"/>
              <a:gd name="connsiteY8" fmla="*/ 17508 h 4786905"/>
              <a:gd name="connsiteX9" fmla="*/ 7804115 w 7804115"/>
              <a:gd name="connsiteY9" fmla="*/ 4769397 h 4786905"/>
              <a:gd name="connsiteX10" fmla="*/ 7786607 w 7804115"/>
              <a:gd name="connsiteY10" fmla="*/ 4786905 h 4786905"/>
              <a:gd name="connsiteX11" fmla="*/ 3459736 w 7804115"/>
              <a:gd name="connsiteY11" fmla="*/ 4786905 h 4786905"/>
              <a:gd name="connsiteX12" fmla="*/ 3459736 w 7804115"/>
              <a:gd name="connsiteY12" fmla="*/ 0 h 4786905"/>
              <a:gd name="connsiteX0" fmla="*/ 36326 w 7804115"/>
              <a:gd name="connsiteY0" fmla="*/ 864574 h 4786905"/>
              <a:gd name="connsiteX1" fmla="*/ 2589152 w 7804115"/>
              <a:gd name="connsiteY1" fmla="*/ 3922330 h 4786905"/>
              <a:gd name="connsiteX2" fmla="*/ 0 w 7804115"/>
              <a:gd name="connsiteY2" fmla="*/ 3922330 h 4786905"/>
              <a:gd name="connsiteX3" fmla="*/ 0 w 7804115"/>
              <a:gd name="connsiteY3" fmla="*/ 900900 h 4786905"/>
              <a:gd name="connsiteX4" fmla="*/ 36326 w 7804115"/>
              <a:gd name="connsiteY4" fmla="*/ 864574 h 4786905"/>
              <a:gd name="connsiteX5" fmla="*/ 3459736 w 7804115"/>
              <a:gd name="connsiteY5" fmla="*/ 0 h 4786905"/>
              <a:gd name="connsiteX6" fmla="*/ 7786607 w 7804115"/>
              <a:gd name="connsiteY6" fmla="*/ 0 h 4786905"/>
              <a:gd name="connsiteX7" fmla="*/ 7804115 w 7804115"/>
              <a:gd name="connsiteY7" fmla="*/ 17508 h 4786905"/>
              <a:gd name="connsiteX8" fmla="*/ 7804115 w 7804115"/>
              <a:gd name="connsiteY8" fmla="*/ 4769397 h 4786905"/>
              <a:gd name="connsiteX9" fmla="*/ 7786607 w 7804115"/>
              <a:gd name="connsiteY9" fmla="*/ 4786905 h 4786905"/>
              <a:gd name="connsiteX10" fmla="*/ 3459736 w 7804115"/>
              <a:gd name="connsiteY10" fmla="*/ 4786905 h 4786905"/>
              <a:gd name="connsiteX11" fmla="*/ 3459736 w 7804115"/>
              <a:gd name="connsiteY11" fmla="*/ 0 h 4786905"/>
              <a:gd name="connsiteX0" fmla="*/ 36326 w 7804115"/>
              <a:gd name="connsiteY0" fmla="*/ 864574 h 4786905"/>
              <a:gd name="connsiteX1" fmla="*/ 0 w 7804115"/>
              <a:gd name="connsiteY1" fmla="*/ 3922330 h 4786905"/>
              <a:gd name="connsiteX2" fmla="*/ 0 w 7804115"/>
              <a:gd name="connsiteY2" fmla="*/ 900900 h 4786905"/>
              <a:gd name="connsiteX3" fmla="*/ 36326 w 7804115"/>
              <a:gd name="connsiteY3" fmla="*/ 864574 h 4786905"/>
              <a:gd name="connsiteX4" fmla="*/ 3459736 w 7804115"/>
              <a:gd name="connsiteY4" fmla="*/ 0 h 4786905"/>
              <a:gd name="connsiteX5" fmla="*/ 7786607 w 7804115"/>
              <a:gd name="connsiteY5" fmla="*/ 0 h 4786905"/>
              <a:gd name="connsiteX6" fmla="*/ 7804115 w 7804115"/>
              <a:gd name="connsiteY6" fmla="*/ 17508 h 4786905"/>
              <a:gd name="connsiteX7" fmla="*/ 7804115 w 7804115"/>
              <a:gd name="connsiteY7" fmla="*/ 4769397 h 4786905"/>
              <a:gd name="connsiteX8" fmla="*/ 7786607 w 7804115"/>
              <a:gd name="connsiteY8" fmla="*/ 4786905 h 4786905"/>
              <a:gd name="connsiteX9" fmla="*/ 3459736 w 7804115"/>
              <a:gd name="connsiteY9" fmla="*/ 4786905 h 4786905"/>
              <a:gd name="connsiteX10" fmla="*/ 3459736 w 7804115"/>
              <a:gd name="connsiteY10" fmla="*/ 0 h 4786905"/>
              <a:gd name="connsiteX0" fmla="*/ 36326 w 7804115"/>
              <a:gd name="connsiteY0" fmla="*/ 864574 h 4786905"/>
              <a:gd name="connsiteX1" fmla="*/ 0 w 7804115"/>
              <a:gd name="connsiteY1" fmla="*/ 900900 h 4786905"/>
              <a:gd name="connsiteX2" fmla="*/ 36326 w 7804115"/>
              <a:gd name="connsiteY2" fmla="*/ 864574 h 4786905"/>
              <a:gd name="connsiteX3" fmla="*/ 3459736 w 7804115"/>
              <a:gd name="connsiteY3" fmla="*/ 0 h 4786905"/>
              <a:gd name="connsiteX4" fmla="*/ 7786607 w 7804115"/>
              <a:gd name="connsiteY4" fmla="*/ 0 h 4786905"/>
              <a:gd name="connsiteX5" fmla="*/ 7804115 w 7804115"/>
              <a:gd name="connsiteY5" fmla="*/ 17508 h 4786905"/>
              <a:gd name="connsiteX6" fmla="*/ 7804115 w 7804115"/>
              <a:gd name="connsiteY6" fmla="*/ 4769397 h 4786905"/>
              <a:gd name="connsiteX7" fmla="*/ 7786607 w 7804115"/>
              <a:gd name="connsiteY7" fmla="*/ 4786905 h 4786905"/>
              <a:gd name="connsiteX8" fmla="*/ 3459736 w 7804115"/>
              <a:gd name="connsiteY8" fmla="*/ 4786905 h 4786905"/>
              <a:gd name="connsiteX9" fmla="*/ 3459736 w 7804115"/>
              <a:gd name="connsiteY9" fmla="*/ 0 h 4786905"/>
              <a:gd name="connsiteX0" fmla="*/ 0 w 4344379"/>
              <a:gd name="connsiteY0" fmla="*/ 0 h 4786905"/>
              <a:gd name="connsiteX1" fmla="*/ 4326871 w 4344379"/>
              <a:gd name="connsiteY1" fmla="*/ 0 h 4786905"/>
              <a:gd name="connsiteX2" fmla="*/ 4344379 w 4344379"/>
              <a:gd name="connsiteY2" fmla="*/ 17508 h 4786905"/>
              <a:gd name="connsiteX3" fmla="*/ 4344379 w 4344379"/>
              <a:gd name="connsiteY3" fmla="*/ 4769397 h 4786905"/>
              <a:gd name="connsiteX4" fmla="*/ 4326871 w 4344379"/>
              <a:gd name="connsiteY4" fmla="*/ 4786905 h 4786905"/>
              <a:gd name="connsiteX5" fmla="*/ 0 w 4344379"/>
              <a:gd name="connsiteY5" fmla="*/ 4786905 h 4786905"/>
              <a:gd name="connsiteX6" fmla="*/ 0 w 4344379"/>
              <a:gd name="connsiteY6" fmla="*/ 0 h 4786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4379" h="4786905">
                <a:moveTo>
                  <a:pt x="0" y="0"/>
                </a:moveTo>
                <a:lnTo>
                  <a:pt x="4326871" y="0"/>
                </a:lnTo>
                <a:cubicBezTo>
                  <a:pt x="4336540" y="0"/>
                  <a:pt x="4344379" y="7839"/>
                  <a:pt x="4344379" y="17508"/>
                </a:cubicBezTo>
                <a:lnTo>
                  <a:pt x="4344379" y="4769397"/>
                </a:lnTo>
                <a:cubicBezTo>
                  <a:pt x="4344379" y="4779066"/>
                  <a:pt x="4336540" y="4786905"/>
                  <a:pt x="4326871" y="4786905"/>
                </a:cubicBezTo>
                <a:lnTo>
                  <a:pt x="0" y="4786905"/>
                </a:lnTo>
                <a:lnTo>
                  <a:pt x="0" y="0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9417541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 hasCustomPrompt="1"/>
          </p:nvPr>
        </p:nvSpPr>
        <p:spPr>
          <a:xfrm>
            <a:off x="6151950" y="3418811"/>
            <a:ext cx="5036440" cy="2573111"/>
          </a:xfrm>
          <a:custGeom>
            <a:avLst/>
            <a:gdLst>
              <a:gd name="connsiteX0" fmla="*/ 0 w 5036440"/>
              <a:gd name="connsiteY0" fmla="*/ 0 h 2573111"/>
              <a:gd name="connsiteX1" fmla="*/ 5036440 w 5036440"/>
              <a:gd name="connsiteY1" fmla="*/ 0 h 2573111"/>
              <a:gd name="connsiteX2" fmla="*/ 5036440 w 5036440"/>
              <a:gd name="connsiteY2" fmla="*/ 2539969 h 2573111"/>
              <a:gd name="connsiteX3" fmla="*/ 5003298 w 5036440"/>
              <a:gd name="connsiteY3" fmla="*/ 2573111 h 2573111"/>
              <a:gd name="connsiteX4" fmla="*/ 0 w 5036440"/>
              <a:gd name="connsiteY4" fmla="*/ 2573111 h 2573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36440" h="2573111">
                <a:moveTo>
                  <a:pt x="0" y="0"/>
                </a:moveTo>
                <a:lnTo>
                  <a:pt x="5036440" y="0"/>
                </a:lnTo>
                <a:lnTo>
                  <a:pt x="5036440" y="2539969"/>
                </a:lnTo>
                <a:cubicBezTo>
                  <a:pt x="5036440" y="2558273"/>
                  <a:pt x="5021602" y="2573111"/>
                  <a:pt x="5003298" y="2573111"/>
                </a:cubicBezTo>
                <a:lnTo>
                  <a:pt x="0" y="2573111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1115509" y="819656"/>
            <a:ext cx="5036440" cy="2599152"/>
          </a:xfrm>
          <a:custGeom>
            <a:avLst/>
            <a:gdLst>
              <a:gd name="connsiteX0" fmla="*/ 33477 w 5036440"/>
              <a:gd name="connsiteY0" fmla="*/ 0 h 2599152"/>
              <a:gd name="connsiteX1" fmla="*/ 5036440 w 5036440"/>
              <a:gd name="connsiteY1" fmla="*/ 0 h 2599152"/>
              <a:gd name="connsiteX2" fmla="*/ 5036440 w 5036440"/>
              <a:gd name="connsiteY2" fmla="*/ 2599152 h 2599152"/>
              <a:gd name="connsiteX3" fmla="*/ 0 w 5036440"/>
              <a:gd name="connsiteY3" fmla="*/ 2599152 h 2599152"/>
              <a:gd name="connsiteX4" fmla="*/ 0 w 5036440"/>
              <a:gd name="connsiteY4" fmla="*/ 33477 h 2599152"/>
              <a:gd name="connsiteX5" fmla="*/ 33477 w 5036440"/>
              <a:gd name="connsiteY5" fmla="*/ 0 h 25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36440" h="2599152">
                <a:moveTo>
                  <a:pt x="33477" y="0"/>
                </a:moveTo>
                <a:lnTo>
                  <a:pt x="5036440" y="0"/>
                </a:lnTo>
                <a:lnTo>
                  <a:pt x="5036440" y="2599152"/>
                </a:lnTo>
                <a:lnTo>
                  <a:pt x="0" y="2599152"/>
                </a:lnTo>
                <a:lnTo>
                  <a:pt x="0" y="33477"/>
                </a:lnTo>
                <a:cubicBezTo>
                  <a:pt x="0" y="14988"/>
                  <a:pt x="14988" y="0"/>
                  <a:pt x="33477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4598600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6833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184904" y="1517904"/>
            <a:ext cx="3822192" cy="3822192"/>
          </a:xfrm>
          <a:prstGeom prst="donu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83346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69885" y="581722"/>
            <a:ext cx="1828800" cy="1828800"/>
          </a:xfrm>
          <a:prstGeom prst="roundRect">
            <a:avLst>
              <a:gd name="adj" fmla="val 2576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2583211" y="581722"/>
            <a:ext cx="1828800" cy="1828800"/>
          </a:xfrm>
          <a:prstGeom prst="roundRect">
            <a:avLst>
              <a:gd name="adj" fmla="val 2576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669885" y="2506572"/>
            <a:ext cx="5655451" cy="3753651"/>
          </a:xfrm>
          <a:custGeom>
            <a:avLst/>
            <a:gdLst>
              <a:gd name="connsiteX0" fmla="*/ 3873761 w 5655451"/>
              <a:gd name="connsiteY0" fmla="*/ 0 h 3753651"/>
              <a:gd name="connsiteX1" fmla="*/ 5608341 w 5655451"/>
              <a:gd name="connsiteY1" fmla="*/ 0 h 3753651"/>
              <a:gd name="connsiteX2" fmla="*/ 5655451 w 5655451"/>
              <a:gd name="connsiteY2" fmla="*/ 47110 h 3753651"/>
              <a:gd name="connsiteX3" fmla="*/ 5655451 w 5655451"/>
              <a:gd name="connsiteY3" fmla="*/ 3706541 h 3753651"/>
              <a:gd name="connsiteX4" fmla="*/ 5608341 w 5655451"/>
              <a:gd name="connsiteY4" fmla="*/ 3753651 h 3753651"/>
              <a:gd name="connsiteX5" fmla="*/ 3873761 w 5655451"/>
              <a:gd name="connsiteY5" fmla="*/ 3753651 h 3753651"/>
              <a:gd name="connsiteX6" fmla="*/ 3826651 w 5655451"/>
              <a:gd name="connsiteY6" fmla="*/ 3706541 h 3753651"/>
              <a:gd name="connsiteX7" fmla="*/ 3826651 w 5655451"/>
              <a:gd name="connsiteY7" fmla="*/ 47110 h 3753651"/>
              <a:gd name="connsiteX8" fmla="*/ 3873761 w 5655451"/>
              <a:gd name="connsiteY8" fmla="*/ 0 h 3753651"/>
              <a:gd name="connsiteX9" fmla="*/ 47110 w 5655451"/>
              <a:gd name="connsiteY9" fmla="*/ 0 h 3753651"/>
              <a:gd name="connsiteX10" fmla="*/ 3695016 w 5655451"/>
              <a:gd name="connsiteY10" fmla="*/ 0 h 3753651"/>
              <a:gd name="connsiteX11" fmla="*/ 3742126 w 5655451"/>
              <a:gd name="connsiteY11" fmla="*/ 47110 h 3753651"/>
              <a:gd name="connsiteX12" fmla="*/ 3742126 w 5655451"/>
              <a:gd name="connsiteY12" fmla="*/ 1781690 h 3753651"/>
              <a:gd name="connsiteX13" fmla="*/ 3695016 w 5655451"/>
              <a:gd name="connsiteY13" fmla="*/ 1828800 h 3753651"/>
              <a:gd name="connsiteX14" fmla="*/ 47110 w 5655451"/>
              <a:gd name="connsiteY14" fmla="*/ 1828800 h 3753651"/>
              <a:gd name="connsiteX15" fmla="*/ 0 w 5655451"/>
              <a:gd name="connsiteY15" fmla="*/ 1781690 h 3753651"/>
              <a:gd name="connsiteX16" fmla="*/ 0 w 5655451"/>
              <a:gd name="connsiteY16" fmla="*/ 47110 h 3753651"/>
              <a:gd name="connsiteX17" fmla="*/ 47110 w 5655451"/>
              <a:gd name="connsiteY17" fmla="*/ 0 h 3753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655451" h="3753651">
                <a:moveTo>
                  <a:pt x="3873761" y="0"/>
                </a:moveTo>
                <a:lnTo>
                  <a:pt x="5608341" y="0"/>
                </a:lnTo>
                <a:cubicBezTo>
                  <a:pt x="5634359" y="0"/>
                  <a:pt x="5655451" y="21092"/>
                  <a:pt x="5655451" y="47110"/>
                </a:cubicBezTo>
                <a:lnTo>
                  <a:pt x="5655451" y="3706541"/>
                </a:lnTo>
                <a:cubicBezTo>
                  <a:pt x="5655451" y="3732559"/>
                  <a:pt x="5634359" y="3753651"/>
                  <a:pt x="5608341" y="3753651"/>
                </a:cubicBezTo>
                <a:lnTo>
                  <a:pt x="3873761" y="3753651"/>
                </a:lnTo>
                <a:cubicBezTo>
                  <a:pt x="3847743" y="3753651"/>
                  <a:pt x="3826651" y="3732559"/>
                  <a:pt x="3826651" y="3706541"/>
                </a:cubicBezTo>
                <a:lnTo>
                  <a:pt x="3826651" y="47110"/>
                </a:lnTo>
                <a:cubicBezTo>
                  <a:pt x="3826651" y="21092"/>
                  <a:pt x="3847743" y="0"/>
                  <a:pt x="3873761" y="0"/>
                </a:cubicBezTo>
                <a:close/>
                <a:moveTo>
                  <a:pt x="47110" y="0"/>
                </a:moveTo>
                <a:lnTo>
                  <a:pt x="3695016" y="0"/>
                </a:lnTo>
                <a:cubicBezTo>
                  <a:pt x="3721034" y="0"/>
                  <a:pt x="3742126" y="21092"/>
                  <a:pt x="3742126" y="47110"/>
                </a:cubicBezTo>
                <a:lnTo>
                  <a:pt x="3742126" y="1781690"/>
                </a:lnTo>
                <a:cubicBezTo>
                  <a:pt x="3742126" y="1807708"/>
                  <a:pt x="3721034" y="1828800"/>
                  <a:pt x="3695016" y="1828800"/>
                </a:cubicBezTo>
                <a:lnTo>
                  <a:pt x="47110" y="1828800"/>
                </a:lnTo>
                <a:cubicBezTo>
                  <a:pt x="21092" y="1828800"/>
                  <a:pt x="0" y="1807708"/>
                  <a:pt x="0" y="1781690"/>
                </a:cubicBezTo>
                <a:lnTo>
                  <a:pt x="0" y="47110"/>
                </a:lnTo>
                <a:cubicBezTo>
                  <a:pt x="0" y="21092"/>
                  <a:pt x="21092" y="0"/>
                  <a:pt x="47110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669885" y="4431423"/>
            <a:ext cx="1828800" cy="1828800"/>
          </a:xfrm>
          <a:prstGeom prst="roundRect">
            <a:avLst>
              <a:gd name="adj" fmla="val 2576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2583211" y="4431423"/>
            <a:ext cx="1828800" cy="1828800"/>
          </a:xfrm>
          <a:prstGeom prst="roundRect">
            <a:avLst>
              <a:gd name="adj" fmla="val 2576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72785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14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491" y="487051"/>
            <a:ext cx="4082143" cy="5667768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9000"/>
              </a:prstClr>
            </a:outerShdw>
          </a:effec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339" y="2103121"/>
            <a:ext cx="2019986" cy="4118200"/>
          </a:xfrm>
          <a:prstGeom prst="rect">
            <a:avLst/>
          </a:prstGeom>
          <a:effectLst>
            <a:outerShdw blurRad="482600" dist="152400" dir="5400000" sx="102000" sy="102000" algn="t" rotWithShape="0">
              <a:prstClr val="black">
                <a:alpha val="20000"/>
              </a:prstClr>
            </a:outerShdw>
          </a:effectLst>
        </p:spPr>
      </p:pic>
      <p:sp>
        <p:nvSpPr>
          <p:cNvPr id="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880255" y="2628952"/>
            <a:ext cx="1740484" cy="309020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7814516" y="1165911"/>
            <a:ext cx="3233046" cy="4308987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3438866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1249490" y="726698"/>
            <a:ext cx="4271367" cy="5566172"/>
          </a:xfrm>
          <a:custGeom>
            <a:avLst/>
            <a:gdLst/>
            <a:ahLst/>
            <a:cxnLst/>
            <a:rect l="l" t="t" r="r" b="b"/>
            <a:pathLst>
              <a:path w="4271367" h="5566172">
                <a:moveTo>
                  <a:pt x="2247305" y="0"/>
                </a:moveTo>
                <a:cubicBezTo>
                  <a:pt x="2542480" y="0"/>
                  <a:pt x="2814092" y="39688"/>
                  <a:pt x="3062139" y="119063"/>
                </a:cubicBezTo>
                <a:cubicBezTo>
                  <a:pt x="3310186" y="198438"/>
                  <a:pt x="3523506" y="311299"/>
                  <a:pt x="3702100" y="457647"/>
                </a:cubicBezTo>
                <a:cubicBezTo>
                  <a:pt x="3880694" y="603995"/>
                  <a:pt x="4020220" y="780728"/>
                  <a:pt x="4120679" y="987847"/>
                </a:cubicBezTo>
                <a:cubicBezTo>
                  <a:pt x="4221138" y="1194966"/>
                  <a:pt x="4271367" y="1426270"/>
                  <a:pt x="4271367" y="1681758"/>
                </a:cubicBezTo>
                <a:lnTo>
                  <a:pt x="2969121" y="1681758"/>
                </a:lnTo>
                <a:cubicBezTo>
                  <a:pt x="2969121" y="1580059"/>
                  <a:pt x="2953618" y="1486421"/>
                  <a:pt x="2922612" y="1400845"/>
                </a:cubicBezTo>
                <a:cubicBezTo>
                  <a:pt x="2891607" y="1315269"/>
                  <a:pt x="2844478" y="1242095"/>
                  <a:pt x="2781226" y="1181323"/>
                </a:cubicBezTo>
                <a:cubicBezTo>
                  <a:pt x="2717974" y="1120552"/>
                  <a:pt x="2639839" y="1072803"/>
                  <a:pt x="2546821" y="1038076"/>
                </a:cubicBezTo>
                <a:cubicBezTo>
                  <a:pt x="2453804" y="1003350"/>
                  <a:pt x="2344043" y="985987"/>
                  <a:pt x="2217539" y="985987"/>
                </a:cubicBezTo>
                <a:cubicBezTo>
                  <a:pt x="2093516" y="985987"/>
                  <a:pt x="1984375" y="1000249"/>
                  <a:pt x="1890118" y="1028775"/>
                </a:cubicBezTo>
                <a:cubicBezTo>
                  <a:pt x="1795860" y="1057300"/>
                  <a:pt x="1717105" y="1096988"/>
                  <a:pt x="1653853" y="1147837"/>
                </a:cubicBezTo>
                <a:cubicBezTo>
                  <a:pt x="1590601" y="1198687"/>
                  <a:pt x="1542852" y="1256978"/>
                  <a:pt x="1510606" y="1322710"/>
                </a:cubicBezTo>
                <a:cubicBezTo>
                  <a:pt x="1478360" y="1388442"/>
                  <a:pt x="1462237" y="1458516"/>
                  <a:pt x="1462237" y="1532930"/>
                </a:cubicBezTo>
                <a:cubicBezTo>
                  <a:pt x="1462237" y="1614785"/>
                  <a:pt x="1485181" y="1688579"/>
                  <a:pt x="1531070" y="1754312"/>
                </a:cubicBezTo>
                <a:cubicBezTo>
                  <a:pt x="1576958" y="1820044"/>
                  <a:pt x="1642691" y="1882056"/>
                  <a:pt x="1728267" y="1940347"/>
                </a:cubicBezTo>
                <a:cubicBezTo>
                  <a:pt x="1813843" y="1998638"/>
                  <a:pt x="1918023" y="2053208"/>
                  <a:pt x="2040806" y="2104058"/>
                </a:cubicBezTo>
                <a:cubicBezTo>
                  <a:pt x="2163589" y="2154908"/>
                  <a:pt x="2301875" y="2205137"/>
                  <a:pt x="2455664" y="2254746"/>
                </a:cubicBezTo>
                <a:cubicBezTo>
                  <a:pt x="2743398" y="2346524"/>
                  <a:pt x="3000127" y="2448223"/>
                  <a:pt x="3225850" y="2559844"/>
                </a:cubicBezTo>
                <a:cubicBezTo>
                  <a:pt x="3451573" y="2671465"/>
                  <a:pt x="3641948" y="2799209"/>
                  <a:pt x="3796978" y="2943076"/>
                </a:cubicBezTo>
                <a:cubicBezTo>
                  <a:pt x="3952007" y="3086944"/>
                  <a:pt x="4069830" y="3249414"/>
                  <a:pt x="4150445" y="3430489"/>
                </a:cubicBezTo>
                <a:cubicBezTo>
                  <a:pt x="4231060" y="3611563"/>
                  <a:pt x="4271367" y="3816202"/>
                  <a:pt x="4271367" y="4044405"/>
                </a:cubicBezTo>
                <a:cubicBezTo>
                  <a:pt x="4271367" y="4287491"/>
                  <a:pt x="4223618" y="4503911"/>
                  <a:pt x="4128120" y="4693667"/>
                </a:cubicBezTo>
                <a:cubicBezTo>
                  <a:pt x="4032622" y="4883423"/>
                  <a:pt x="3897437" y="5042794"/>
                  <a:pt x="3722564" y="5171778"/>
                </a:cubicBezTo>
                <a:cubicBezTo>
                  <a:pt x="3547691" y="5300762"/>
                  <a:pt x="3336851" y="5398741"/>
                  <a:pt x="3090044" y="5465713"/>
                </a:cubicBezTo>
                <a:cubicBezTo>
                  <a:pt x="2843238" y="5532686"/>
                  <a:pt x="2568525" y="5566172"/>
                  <a:pt x="2265908" y="5566172"/>
                </a:cubicBezTo>
                <a:cubicBezTo>
                  <a:pt x="2079873" y="5566172"/>
                  <a:pt x="1895078" y="5550669"/>
                  <a:pt x="1711524" y="5519663"/>
                </a:cubicBezTo>
                <a:cubicBezTo>
                  <a:pt x="1527969" y="5488658"/>
                  <a:pt x="1352476" y="5440909"/>
                  <a:pt x="1185044" y="5376416"/>
                </a:cubicBezTo>
                <a:cubicBezTo>
                  <a:pt x="1017613" y="5311924"/>
                  <a:pt x="861343" y="5230689"/>
                  <a:pt x="716235" y="5132710"/>
                </a:cubicBezTo>
                <a:cubicBezTo>
                  <a:pt x="571128" y="5034732"/>
                  <a:pt x="445864" y="4917530"/>
                  <a:pt x="340444" y="4781104"/>
                </a:cubicBezTo>
                <a:cubicBezTo>
                  <a:pt x="235025" y="4644678"/>
                  <a:pt x="151929" y="4489649"/>
                  <a:pt x="91157" y="4316016"/>
                </a:cubicBezTo>
                <a:cubicBezTo>
                  <a:pt x="30386" y="4142384"/>
                  <a:pt x="0" y="3948907"/>
                  <a:pt x="0" y="3735586"/>
                </a:cubicBezTo>
                <a:lnTo>
                  <a:pt x="1309688" y="3735586"/>
                </a:lnTo>
                <a:cubicBezTo>
                  <a:pt x="1309688" y="3894336"/>
                  <a:pt x="1330772" y="4027661"/>
                  <a:pt x="1372940" y="4135562"/>
                </a:cubicBezTo>
                <a:cubicBezTo>
                  <a:pt x="1415108" y="4243462"/>
                  <a:pt x="1477120" y="4330899"/>
                  <a:pt x="1558975" y="4397871"/>
                </a:cubicBezTo>
                <a:cubicBezTo>
                  <a:pt x="1640830" y="4464844"/>
                  <a:pt x="1740669" y="4512593"/>
                  <a:pt x="1858491" y="4541118"/>
                </a:cubicBezTo>
                <a:cubicBezTo>
                  <a:pt x="1976314" y="4569644"/>
                  <a:pt x="2112120" y="4583907"/>
                  <a:pt x="2265908" y="4583907"/>
                </a:cubicBezTo>
                <a:cubicBezTo>
                  <a:pt x="2389932" y="4583907"/>
                  <a:pt x="2495972" y="4569644"/>
                  <a:pt x="2584029" y="4541118"/>
                </a:cubicBezTo>
                <a:cubicBezTo>
                  <a:pt x="2672085" y="4512593"/>
                  <a:pt x="2744639" y="4474146"/>
                  <a:pt x="2801690" y="4425777"/>
                </a:cubicBezTo>
                <a:cubicBezTo>
                  <a:pt x="2858740" y="4377408"/>
                  <a:pt x="2900288" y="4320977"/>
                  <a:pt x="2926333" y="4256485"/>
                </a:cubicBezTo>
                <a:cubicBezTo>
                  <a:pt x="2952378" y="4191993"/>
                  <a:pt x="2965401" y="4123780"/>
                  <a:pt x="2965401" y="4051846"/>
                </a:cubicBezTo>
                <a:cubicBezTo>
                  <a:pt x="2965401" y="3967510"/>
                  <a:pt x="2953618" y="3891236"/>
                  <a:pt x="2930054" y="3823023"/>
                </a:cubicBezTo>
                <a:cubicBezTo>
                  <a:pt x="2906490" y="3754810"/>
                  <a:pt x="2859981" y="3690318"/>
                  <a:pt x="2790528" y="3629546"/>
                </a:cubicBezTo>
                <a:cubicBezTo>
                  <a:pt x="2721074" y="3568775"/>
                  <a:pt x="2623716" y="3508623"/>
                  <a:pt x="2498452" y="3449092"/>
                </a:cubicBezTo>
                <a:cubicBezTo>
                  <a:pt x="2373188" y="3389561"/>
                  <a:pt x="2208858" y="3326309"/>
                  <a:pt x="2005459" y="3259336"/>
                </a:cubicBezTo>
                <a:cubicBezTo>
                  <a:pt x="1767334" y="3179961"/>
                  <a:pt x="1537891" y="3090665"/>
                  <a:pt x="1317129" y="2991446"/>
                </a:cubicBezTo>
                <a:cubicBezTo>
                  <a:pt x="1096367" y="2892227"/>
                  <a:pt x="900410" y="2774405"/>
                  <a:pt x="729258" y="2637979"/>
                </a:cubicBezTo>
                <a:cubicBezTo>
                  <a:pt x="558106" y="2501553"/>
                  <a:pt x="421060" y="2342183"/>
                  <a:pt x="318120" y="2159868"/>
                </a:cubicBezTo>
                <a:cubicBezTo>
                  <a:pt x="215181" y="1977554"/>
                  <a:pt x="163711" y="1764854"/>
                  <a:pt x="163711" y="1521768"/>
                </a:cubicBezTo>
                <a:cubicBezTo>
                  <a:pt x="163711" y="1288604"/>
                  <a:pt x="215801" y="1078384"/>
                  <a:pt x="319981" y="891109"/>
                </a:cubicBezTo>
                <a:cubicBezTo>
                  <a:pt x="424160" y="703833"/>
                  <a:pt x="569268" y="544464"/>
                  <a:pt x="755303" y="412998"/>
                </a:cubicBezTo>
                <a:cubicBezTo>
                  <a:pt x="941338" y="281533"/>
                  <a:pt x="1161480" y="179835"/>
                  <a:pt x="1415728" y="107901"/>
                </a:cubicBezTo>
                <a:cubicBezTo>
                  <a:pt x="1669976" y="35967"/>
                  <a:pt x="1947168" y="0"/>
                  <a:pt x="2247305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5889655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 hasCustomPrompt="1"/>
          </p:nvPr>
        </p:nvSpPr>
        <p:spPr>
          <a:xfrm>
            <a:off x="384204" y="801112"/>
            <a:ext cx="6444258" cy="5417344"/>
          </a:xfrm>
          <a:custGeom>
            <a:avLst/>
            <a:gdLst/>
            <a:ahLst/>
            <a:cxnLst/>
            <a:rect l="l" t="t" r="r" b="b"/>
            <a:pathLst>
              <a:path w="6444258" h="5417344">
                <a:moveTo>
                  <a:pt x="0" y="0"/>
                </a:moveTo>
                <a:lnTo>
                  <a:pt x="1298526" y="0"/>
                </a:lnTo>
                <a:lnTo>
                  <a:pt x="1919883" y="3397002"/>
                </a:lnTo>
                <a:lnTo>
                  <a:pt x="2664024" y="0"/>
                </a:lnTo>
                <a:lnTo>
                  <a:pt x="3772793" y="0"/>
                </a:lnTo>
                <a:lnTo>
                  <a:pt x="4528096" y="3397002"/>
                </a:lnTo>
                <a:lnTo>
                  <a:pt x="5149453" y="0"/>
                </a:lnTo>
                <a:lnTo>
                  <a:pt x="6444258" y="0"/>
                </a:lnTo>
                <a:lnTo>
                  <a:pt x="5294560" y="5417344"/>
                </a:lnTo>
                <a:lnTo>
                  <a:pt x="3940225" y="5417344"/>
                </a:lnTo>
                <a:lnTo>
                  <a:pt x="3214688" y="2329161"/>
                </a:lnTo>
                <a:lnTo>
                  <a:pt x="2504033" y="5417344"/>
                </a:lnTo>
                <a:lnTo>
                  <a:pt x="1153418" y="5417344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7605827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1268094" y="726698"/>
            <a:ext cx="4740175" cy="5566172"/>
          </a:xfrm>
          <a:custGeom>
            <a:avLst/>
            <a:gdLst/>
            <a:ahLst/>
            <a:cxnLst/>
            <a:rect l="l" t="t" r="r" b="b"/>
            <a:pathLst>
              <a:path w="4740175" h="5566172">
                <a:moveTo>
                  <a:pt x="2370088" y="1023194"/>
                </a:moveTo>
                <a:cubicBezTo>
                  <a:pt x="2020341" y="1023194"/>
                  <a:pt x="1759272" y="1162720"/>
                  <a:pt x="1586880" y="1441773"/>
                </a:cubicBezTo>
                <a:cubicBezTo>
                  <a:pt x="1414487" y="1720825"/>
                  <a:pt x="1328291" y="2129482"/>
                  <a:pt x="1328291" y="2667744"/>
                </a:cubicBezTo>
                <a:lnTo>
                  <a:pt x="1328291" y="2894707"/>
                </a:lnTo>
                <a:cubicBezTo>
                  <a:pt x="1328291" y="3425528"/>
                  <a:pt x="1416347" y="3833565"/>
                  <a:pt x="1592461" y="4118819"/>
                </a:cubicBezTo>
                <a:cubicBezTo>
                  <a:pt x="1768574" y="4404073"/>
                  <a:pt x="2030263" y="4546700"/>
                  <a:pt x="2377529" y="4546700"/>
                </a:cubicBezTo>
                <a:cubicBezTo>
                  <a:pt x="2709912" y="4546700"/>
                  <a:pt x="2965400" y="4404693"/>
                  <a:pt x="3143994" y="4120679"/>
                </a:cubicBezTo>
                <a:cubicBezTo>
                  <a:pt x="3322588" y="3836666"/>
                  <a:pt x="3411884" y="3428008"/>
                  <a:pt x="3411884" y="2894707"/>
                </a:cubicBezTo>
                <a:lnTo>
                  <a:pt x="3411884" y="2667744"/>
                </a:lnTo>
                <a:cubicBezTo>
                  <a:pt x="3411884" y="2129482"/>
                  <a:pt x="3321967" y="1720825"/>
                  <a:pt x="3142133" y="1441773"/>
                </a:cubicBezTo>
                <a:cubicBezTo>
                  <a:pt x="2962300" y="1162720"/>
                  <a:pt x="2704951" y="1023194"/>
                  <a:pt x="2370088" y="1023194"/>
                </a:cubicBezTo>
                <a:close/>
                <a:moveTo>
                  <a:pt x="2370088" y="0"/>
                </a:moveTo>
                <a:cubicBezTo>
                  <a:pt x="2714873" y="0"/>
                  <a:pt x="3032373" y="62012"/>
                  <a:pt x="3322588" y="186035"/>
                </a:cubicBezTo>
                <a:cubicBezTo>
                  <a:pt x="3612802" y="310059"/>
                  <a:pt x="3862710" y="487412"/>
                  <a:pt x="4072309" y="718096"/>
                </a:cubicBezTo>
                <a:cubicBezTo>
                  <a:pt x="4281909" y="948779"/>
                  <a:pt x="4445620" y="1229073"/>
                  <a:pt x="4563442" y="1558975"/>
                </a:cubicBezTo>
                <a:cubicBezTo>
                  <a:pt x="4681264" y="1888877"/>
                  <a:pt x="4740175" y="2260948"/>
                  <a:pt x="4740175" y="2675186"/>
                </a:cubicBezTo>
                <a:lnTo>
                  <a:pt x="4740175" y="2894707"/>
                </a:lnTo>
                <a:cubicBezTo>
                  <a:pt x="4740175" y="3308945"/>
                  <a:pt x="4681885" y="3681016"/>
                  <a:pt x="4565302" y="4010918"/>
                </a:cubicBezTo>
                <a:cubicBezTo>
                  <a:pt x="4448720" y="4340821"/>
                  <a:pt x="4285630" y="4621114"/>
                  <a:pt x="4076030" y="4851797"/>
                </a:cubicBezTo>
                <a:cubicBezTo>
                  <a:pt x="3866430" y="5082481"/>
                  <a:pt x="3617143" y="5259214"/>
                  <a:pt x="3328169" y="5381997"/>
                </a:cubicBezTo>
                <a:cubicBezTo>
                  <a:pt x="3039194" y="5504781"/>
                  <a:pt x="2722314" y="5566172"/>
                  <a:pt x="2377529" y="5566172"/>
                </a:cubicBezTo>
                <a:cubicBezTo>
                  <a:pt x="2027783" y="5566172"/>
                  <a:pt x="1707182" y="5504781"/>
                  <a:pt x="1415727" y="5381997"/>
                </a:cubicBezTo>
                <a:cubicBezTo>
                  <a:pt x="1124272" y="5259214"/>
                  <a:pt x="873745" y="5082481"/>
                  <a:pt x="664145" y="4851797"/>
                </a:cubicBezTo>
                <a:cubicBezTo>
                  <a:pt x="454546" y="4621114"/>
                  <a:pt x="291455" y="4340821"/>
                  <a:pt x="174873" y="4010918"/>
                </a:cubicBezTo>
                <a:cubicBezTo>
                  <a:pt x="58291" y="3681016"/>
                  <a:pt x="0" y="3308945"/>
                  <a:pt x="0" y="2894707"/>
                </a:cubicBezTo>
                <a:lnTo>
                  <a:pt x="0" y="2675186"/>
                </a:lnTo>
                <a:cubicBezTo>
                  <a:pt x="0" y="2260948"/>
                  <a:pt x="57671" y="1888877"/>
                  <a:pt x="173012" y="1558975"/>
                </a:cubicBezTo>
                <a:cubicBezTo>
                  <a:pt x="288354" y="1229073"/>
                  <a:pt x="450825" y="948779"/>
                  <a:pt x="660425" y="718096"/>
                </a:cubicBezTo>
                <a:cubicBezTo>
                  <a:pt x="870024" y="487412"/>
                  <a:pt x="1119931" y="310059"/>
                  <a:pt x="1410146" y="186035"/>
                </a:cubicBezTo>
                <a:cubicBezTo>
                  <a:pt x="1700361" y="62012"/>
                  <a:pt x="2020341" y="0"/>
                  <a:pt x="2370088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42841714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1145311" y="801112"/>
            <a:ext cx="4528095" cy="5417344"/>
          </a:xfrm>
          <a:custGeom>
            <a:avLst/>
            <a:gdLst/>
            <a:ahLst/>
            <a:cxnLst/>
            <a:rect l="l" t="t" r="r" b="b"/>
            <a:pathLst>
              <a:path w="4528095" h="5417344">
                <a:moveTo>
                  <a:pt x="0" y="0"/>
                </a:moveTo>
                <a:lnTo>
                  <a:pt x="4528095" y="0"/>
                </a:lnTo>
                <a:lnTo>
                  <a:pt x="4528095" y="1008311"/>
                </a:lnTo>
                <a:lnTo>
                  <a:pt x="2902148" y="1008311"/>
                </a:lnTo>
                <a:lnTo>
                  <a:pt x="2902148" y="5417344"/>
                </a:lnTo>
                <a:lnTo>
                  <a:pt x="1596181" y="5417344"/>
                </a:lnTo>
                <a:lnTo>
                  <a:pt x="1596181" y="1008311"/>
                </a:lnTo>
                <a:lnTo>
                  <a:pt x="0" y="1008311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0006824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 hasCustomPrompt="1"/>
          </p:nvPr>
        </p:nvSpPr>
        <p:spPr>
          <a:xfrm>
            <a:off x="5577842" y="243841"/>
            <a:ext cx="6614159" cy="6614160"/>
          </a:xfrm>
          <a:custGeom>
            <a:avLst/>
            <a:gdLst>
              <a:gd name="connsiteX0" fmla="*/ 6614159 w 6614159"/>
              <a:gd name="connsiteY0" fmla="*/ 0 h 6614160"/>
              <a:gd name="connsiteX1" fmla="*/ 6614159 w 6614159"/>
              <a:gd name="connsiteY1" fmla="*/ 3418065 h 6614160"/>
              <a:gd name="connsiteX2" fmla="*/ 3418064 w 6614159"/>
              <a:gd name="connsiteY2" fmla="*/ 6614160 h 6614160"/>
              <a:gd name="connsiteX3" fmla="*/ 0 w 6614159"/>
              <a:gd name="connsiteY3" fmla="*/ 6614160 h 6614160"/>
              <a:gd name="connsiteX4" fmla="*/ 6614159 w 6614159"/>
              <a:gd name="connsiteY4" fmla="*/ 0 h 661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14159" h="6614160">
                <a:moveTo>
                  <a:pt x="6614159" y="0"/>
                </a:moveTo>
                <a:lnTo>
                  <a:pt x="6614159" y="3418065"/>
                </a:lnTo>
                <a:cubicBezTo>
                  <a:pt x="4849004" y="3418065"/>
                  <a:pt x="3418064" y="4849006"/>
                  <a:pt x="3418064" y="6614160"/>
                </a:cubicBezTo>
                <a:lnTo>
                  <a:pt x="0" y="6614160"/>
                </a:lnTo>
                <a:cubicBezTo>
                  <a:pt x="0" y="2961260"/>
                  <a:pt x="2961259" y="0"/>
                  <a:pt x="6614159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3888030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243841"/>
            <a:ext cx="6614160" cy="6614160"/>
          </a:xfrm>
          <a:custGeom>
            <a:avLst/>
            <a:gdLst>
              <a:gd name="connsiteX0" fmla="*/ 0 w 6614160"/>
              <a:gd name="connsiteY0" fmla="*/ 0 h 6614160"/>
              <a:gd name="connsiteX1" fmla="*/ 6614160 w 6614160"/>
              <a:gd name="connsiteY1" fmla="*/ 6614160 h 6614160"/>
              <a:gd name="connsiteX2" fmla="*/ 3196095 w 6614160"/>
              <a:gd name="connsiteY2" fmla="*/ 6614160 h 6614160"/>
              <a:gd name="connsiteX3" fmla="*/ 0 w 6614160"/>
              <a:gd name="connsiteY3" fmla="*/ 3418065 h 661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14160" h="6614160">
                <a:moveTo>
                  <a:pt x="0" y="0"/>
                </a:moveTo>
                <a:cubicBezTo>
                  <a:pt x="3652900" y="0"/>
                  <a:pt x="6614160" y="2961260"/>
                  <a:pt x="6614160" y="6614160"/>
                </a:cubicBezTo>
                <a:lnTo>
                  <a:pt x="3196095" y="6614160"/>
                </a:lnTo>
                <a:cubicBezTo>
                  <a:pt x="3196095" y="4849006"/>
                  <a:pt x="1765155" y="3418065"/>
                  <a:pt x="0" y="3418065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7381102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"/>
            <a:ext cx="6614160" cy="6614159"/>
          </a:xfrm>
          <a:custGeom>
            <a:avLst/>
            <a:gdLst>
              <a:gd name="connsiteX0" fmla="*/ 3196095 w 6614160"/>
              <a:gd name="connsiteY0" fmla="*/ 0 h 6614159"/>
              <a:gd name="connsiteX1" fmla="*/ 6614160 w 6614160"/>
              <a:gd name="connsiteY1" fmla="*/ 0 h 6614159"/>
              <a:gd name="connsiteX2" fmla="*/ 0 w 6614160"/>
              <a:gd name="connsiteY2" fmla="*/ 6614159 h 6614159"/>
              <a:gd name="connsiteX3" fmla="*/ 0 w 6614160"/>
              <a:gd name="connsiteY3" fmla="*/ 3196094 h 6614159"/>
              <a:gd name="connsiteX4" fmla="*/ 3196095 w 6614160"/>
              <a:gd name="connsiteY4" fmla="*/ 0 h 6614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14160" h="6614159">
                <a:moveTo>
                  <a:pt x="3196095" y="0"/>
                </a:moveTo>
                <a:lnTo>
                  <a:pt x="6614160" y="0"/>
                </a:lnTo>
                <a:cubicBezTo>
                  <a:pt x="6614160" y="3652899"/>
                  <a:pt x="3652900" y="6614159"/>
                  <a:pt x="0" y="6614159"/>
                </a:cubicBezTo>
                <a:lnTo>
                  <a:pt x="0" y="3196094"/>
                </a:lnTo>
                <a:cubicBezTo>
                  <a:pt x="1765155" y="3196094"/>
                  <a:pt x="3196095" y="1765154"/>
                  <a:pt x="3196095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500474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2565498" y="3255866"/>
            <a:ext cx="2367449" cy="1484576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430393" y="2095093"/>
            <a:ext cx="3350028" cy="188735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616770" y="3645834"/>
            <a:ext cx="865493" cy="114273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8353926" y="4012788"/>
            <a:ext cx="461882" cy="83192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6089592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5577842" y="1"/>
            <a:ext cx="6614159" cy="6614159"/>
          </a:xfrm>
          <a:custGeom>
            <a:avLst/>
            <a:gdLst>
              <a:gd name="connsiteX0" fmla="*/ 0 w 6614159"/>
              <a:gd name="connsiteY0" fmla="*/ 0 h 6614159"/>
              <a:gd name="connsiteX1" fmla="*/ 3418064 w 6614159"/>
              <a:gd name="connsiteY1" fmla="*/ 0 h 6614159"/>
              <a:gd name="connsiteX2" fmla="*/ 6614159 w 6614159"/>
              <a:gd name="connsiteY2" fmla="*/ 3196094 h 6614159"/>
              <a:gd name="connsiteX3" fmla="*/ 6614159 w 6614159"/>
              <a:gd name="connsiteY3" fmla="*/ 6614159 h 6614159"/>
              <a:gd name="connsiteX4" fmla="*/ 0 w 6614159"/>
              <a:gd name="connsiteY4" fmla="*/ 0 h 6614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14159" h="6614159">
                <a:moveTo>
                  <a:pt x="0" y="0"/>
                </a:moveTo>
                <a:lnTo>
                  <a:pt x="3418064" y="0"/>
                </a:lnTo>
                <a:cubicBezTo>
                  <a:pt x="3418064" y="1765154"/>
                  <a:pt x="4849004" y="3196094"/>
                  <a:pt x="6614159" y="3196094"/>
                </a:cubicBezTo>
                <a:lnTo>
                  <a:pt x="6614159" y="6614159"/>
                </a:lnTo>
                <a:cubicBezTo>
                  <a:pt x="2961259" y="6614159"/>
                  <a:pt x="0" y="3652899"/>
                  <a:pt x="0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6720329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328394" y="1104590"/>
            <a:ext cx="2589152" cy="3057756"/>
          </a:xfrm>
          <a:prstGeom prst="round2SameRect">
            <a:avLst>
              <a:gd name="adj1" fmla="val 140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787842" y="1104590"/>
            <a:ext cx="2589152" cy="3057756"/>
          </a:xfrm>
          <a:prstGeom prst="round2SameRect">
            <a:avLst>
              <a:gd name="adj1" fmla="val 140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247289" y="1104590"/>
            <a:ext cx="2589152" cy="3057756"/>
          </a:xfrm>
          <a:prstGeom prst="round2SameRect">
            <a:avLst>
              <a:gd name="adj1" fmla="val 140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9829087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 hasCustomPrompt="1"/>
          </p:nvPr>
        </p:nvSpPr>
        <p:spPr>
          <a:xfrm>
            <a:off x="4579776" y="0"/>
            <a:ext cx="7013473" cy="6858000"/>
          </a:xfrm>
          <a:custGeom>
            <a:avLst/>
            <a:gdLst>
              <a:gd name="connsiteX0" fmla="*/ 6604205 w 7013473"/>
              <a:gd name="connsiteY0" fmla="*/ 3576483 h 6858000"/>
              <a:gd name="connsiteX1" fmla="*/ 7013473 w 7013473"/>
              <a:gd name="connsiteY1" fmla="*/ 3985751 h 6858000"/>
              <a:gd name="connsiteX2" fmla="*/ 7013472 w 7013473"/>
              <a:gd name="connsiteY2" fmla="*/ 4988642 h 6858000"/>
              <a:gd name="connsiteX3" fmla="*/ 6604204 w 7013473"/>
              <a:gd name="connsiteY3" fmla="*/ 5397910 h 6858000"/>
              <a:gd name="connsiteX4" fmla="*/ 6604205 w 7013473"/>
              <a:gd name="connsiteY4" fmla="*/ 5397909 h 6858000"/>
              <a:gd name="connsiteX5" fmla="*/ 6194937 w 7013473"/>
              <a:gd name="connsiteY5" fmla="*/ 4988641 h 6858000"/>
              <a:gd name="connsiteX6" fmla="*/ 6194937 w 7013473"/>
              <a:gd name="connsiteY6" fmla="*/ 3985751 h 6858000"/>
              <a:gd name="connsiteX7" fmla="*/ 6604205 w 7013473"/>
              <a:gd name="connsiteY7" fmla="*/ 3576483 h 6858000"/>
              <a:gd name="connsiteX8" fmla="*/ 409268 w 7013473"/>
              <a:gd name="connsiteY8" fmla="*/ 3060290 h 6858000"/>
              <a:gd name="connsiteX9" fmla="*/ 818536 w 7013473"/>
              <a:gd name="connsiteY9" fmla="*/ 3469558 h 6858000"/>
              <a:gd name="connsiteX10" fmla="*/ 818535 w 7013473"/>
              <a:gd name="connsiteY10" fmla="*/ 5504836 h 6858000"/>
              <a:gd name="connsiteX11" fmla="*/ 409267 w 7013473"/>
              <a:gd name="connsiteY11" fmla="*/ 5914104 h 6858000"/>
              <a:gd name="connsiteX12" fmla="*/ 409268 w 7013473"/>
              <a:gd name="connsiteY12" fmla="*/ 5914103 h 6858000"/>
              <a:gd name="connsiteX13" fmla="*/ 0 w 7013473"/>
              <a:gd name="connsiteY13" fmla="*/ 5504835 h 6858000"/>
              <a:gd name="connsiteX14" fmla="*/ 0 w 7013473"/>
              <a:gd name="connsiteY14" fmla="*/ 3469558 h 6858000"/>
              <a:gd name="connsiteX15" fmla="*/ 409268 w 7013473"/>
              <a:gd name="connsiteY15" fmla="*/ 3060290 h 6858000"/>
              <a:gd name="connsiteX16" fmla="*/ 1441757 w 7013473"/>
              <a:gd name="connsiteY16" fmla="*/ 2566219 h 6858000"/>
              <a:gd name="connsiteX17" fmla="*/ 1851025 w 7013473"/>
              <a:gd name="connsiteY17" fmla="*/ 2975487 h 6858000"/>
              <a:gd name="connsiteX18" fmla="*/ 1851024 w 7013473"/>
              <a:gd name="connsiteY18" fmla="*/ 6858000 h 6858000"/>
              <a:gd name="connsiteX19" fmla="*/ 1032489 w 7013473"/>
              <a:gd name="connsiteY19" fmla="*/ 6858000 h 6858000"/>
              <a:gd name="connsiteX20" fmla="*/ 1032489 w 7013473"/>
              <a:gd name="connsiteY20" fmla="*/ 2975487 h 6858000"/>
              <a:gd name="connsiteX21" fmla="*/ 1441757 w 7013473"/>
              <a:gd name="connsiteY21" fmla="*/ 2566219 h 6858000"/>
              <a:gd name="connsiteX22" fmla="*/ 5571713 w 7013473"/>
              <a:gd name="connsiteY22" fmla="*/ 1836175 h 6858000"/>
              <a:gd name="connsiteX23" fmla="*/ 5980981 w 7013473"/>
              <a:gd name="connsiteY23" fmla="*/ 2245443 h 6858000"/>
              <a:gd name="connsiteX24" fmla="*/ 5980980 w 7013473"/>
              <a:gd name="connsiteY24" fmla="*/ 4214354 h 6858000"/>
              <a:gd name="connsiteX25" fmla="*/ 5571712 w 7013473"/>
              <a:gd name="connsiteY25" fmla="*/ 4623622 h 6858000"/>
              <a:gd name="connsiteX26" fmla="*/ 5571713 w 7013473"/>
              <a:gd name="connsiteY26" fmla="*/ 4623621 h 6858000"/>
              <a:gd name="connsiteX27" fmla="*/ 5162445 w 7013473"/>
              <a:gd name="connsiteY27" fmla="*/ 4214353 h 6858000"/>
              <a:gd name="connsiteX28" fmla="*/ 5162445 w 7013473"/>
              <a:gd name="connsiteY28" fmla="*/ 2245443 h 6858000"/>
              <a:gd name="connsiteX29" fmla="*/ 5571713 w 7013473"/>
              <a:gd name="connsiteY29" fmla="*/ 1836175 h 6858000"/>
              <a:gd name="connsiteX30" fmla="*/ 4539224 w 7013473"/>
              <a:gd name="connsiteY30" fmla="*/ 1091380 h 6858000"/>
              <a:gd name="connsiteX31" fmla="*/ 4948492 w 7013473"/>
              <a:gd name="connsiteY31" fmla="*/ 1500648 h 6858000"/>
              <a:gd name="connsiteX32" fmla="*/ 4948491 w 7013473"/>
              <a:gd name="connsiteY32" fmla="*/ 5110384 h 6858000"/>
              <a:gd name="connsiteX33" fmla="*/ 4539223 w 7013473"/>
              <a:gd name="connsiteY33" fmla="*/ 5519652 h 6858000"/>
              <a:gd name="connsiteX34" fmla="*/ 4539224 w 7013473"/>
              <a:gd name="connsiteY34" fmla="*/ 5519651 h 6858000"/>
              <a:gd name="connsiteX35" fmla="*/ 4129956 w 7013473"/>
              <a:gd name="connsiteY35" fmla="*/ 5110383 h 6858000"/>
              <a:gd name="connsiteX36" fmla="*/ 4129956 w 7013473"/>
              <a:gd name="connsiteY36" fmla="*/ 1500648 h 6858000"/>
              <a:gd name="connsiteX37" fmla="*/ 4539224 w 7013473"/>
              <a:gd name="connsiteY37" fmla="*/ 1091380 h 6858000"/>
              <a:gd name="connsiteX38" fmla="*/ 2474246 w 7013473"/>
              <a:gd name="connsiteY38" fmla="*/ 774290 h 6858000"/>
              <a:gd name="connsiteX39" fmla="*/ 2883514 w 7013473"/>
              <a:gd name="connsiteY39" fmla="*/ 1183558 h 6858000"/>
              <a:gd name="connsiteX40" fmla="*/ 2883513 w 7013473"/>
              <a:gd name="connsiteY40" fmla="*/ 5334828 h 6858000"/>
              <a:gd name="connsiteX41" fmla="*/ 2474245 w 7013473"/>
              <a:gd name="connsiteY41" fmla="*/ 5744096 h 6858000"/>
              <a:gd name="connsiteX42" fmla="*/ 2474246 w 7013473"/>
              <a:gd name="connsiteY42" fmla="*/ 5744095 h 6858000"/>
              <a:gd name="connsiteX43" fmla="*/ 2064978 w 7013473"/>
              <a:gd name="connsiteY43" fmla="*/ 5334827 h 6858000"/>
              <a:gd name="connsiteX44" fmla="*/ 2064978 w 7013473"/>
              <a:gd name="connsiteY44" fmla="*/ 1183558 h 6858000"/>
              <a:gd name="connsiteX45" fmla="*/ 2474246 w 7013473"/>
              <a:gd name="connsiteY45" fmla="*/ 774290 h 6858000"/>
              <a:gd name="connsiteX46" fmla="*/ 3097467 w 7013473"/>
              <a:gd name="connsiteY46" fmla="*/ 0 h 6858000"/>
              <a:gd name="connsiteX47" fmla="*/ 3916003 w 7013473"/>
              <a:gd name="connsiteY47" fmla="*/ 0 h 6858000"/>
              <a:gd name="connsiteX48" fmla="*/ 3916002 w 7013473"/>
              <a:gd name="connsiteY48" fmla="*/ 5711314 h 6858000"/>
              <a:gd name="connsiteX49" fmla="*/ 3506734 w 7013473"/>
              <a:gd name="connsiteY49" fmla="*/ 6120582 h 6858000"/>
              <a:gd name="connsiteX50" fmla="*/ 3506735 w 7013473"/>
              <a:gd name="connsiteY50" fmla="*/ 6120581 h 6858000"/>
              <a:gd name="connsiteX51" fmla="*/ 3097467 w 7013473"/>
              <a:gd name="connsiteY51" fmla="*/ 571131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013473" h="6858000">
                <a:moveTo>
                  <a:pt x="6604205" y="3576483"/>
                </a:moveTo>
                <a:cubicBezTo>
                  <a:pt x="6830237" y="3576483"/>
                  <a:pt x="7013473" y="3759719"/>
                  <a:pt x="7013473" y="3985751"/>
                </a:cubicBezTo>
                <a:cubicBezTo>
                  <a:pt x="7013473" y="4320048"/>
                  <a:pt x="7013472" y="4654345"/>
                  <a:pt x="7013472" y="4988642"/>
                </a:cubicBezTo>
                <a:cubicBezTo>
                  <a:pt x="7013472" y="5214674"/>
                  <a:pt x="6830236" y="5397910"/>
                  <a:pt x="6604204" y="5397910"/>
                </a:cubicBezTo>
                <a:lnTo>
                  <a:pt x="6604205" y="5397909"/>
                </a:lnTo>
                <a:cubicBezTo>
                  <a:pt x="6378173" y="5397909"/>
                  <a:pt x="6194937" y="5214673"/>
                  <a:pt x="6194937" y="4988641"/>
                </a:cubicBezTo>
                <a:lnTo>
                  <a:pt x="6194937" y="3985751"/>
                </a:lnTo>
                <a:cubicBezTo>
                  <a:pt x="6194937" y="3759719"/>
                  <a:pt x="6378173" y="3576483"/>
                  <a:pt x="6604205" y="3576483"/>
                </a:cubicBezTo>
                <a:close/>
                <a:moveTo>
                  <a:pt x="409268" y="3060290"/>
                </a:moveTo>
                <a:cubicBezTo>
                  <a:pt x="635300" y="3060290"/>
                  <a:pt x="818536" y="3243526"/>
                  <a:pt x="818536" y="3469558"/>
                </a:cubicBezTo>
                <a:cubicBezTo>
                  <a:pt x="818536" y="4147984"/>
                  <a:pt x="818535" y="4826410"/>
                  <a:pt x="818535" y="5504836"/>
                </a:cubicBezTo>
                <a:cubicBezTo>
                  <a:pt x="818535" y="5730868"/>
                  <a:pt x="635299" y="5914104"/>
                  <a:pt x="409267" y="5914104"/>
                </a:cubicBezTo>
                <a:lnTo>
                  <a:pt x="409268" y="5914103"/>
                </a:lnTo>
                <a:cubicBezTo>
                  <a:pt x="183236" y="5914103"/>
                  <a:pt x="0" y="5730867"/>
                  <a:pt x="0" y="5504835"/>
                </a:cubicBezTo>
                <a:lnTo>
                  <a:pt x="0" y="3469558"/>
                </a:lnTo>
                <a:cubicBezTo>
                  <a:pt x="0" y="3243526"/>
                  <a:pt x="183236" y="3060290"/>
                  <a:pt x="409268" y="3060290"/>
                </a:cubicBezTo>
                <a:close/>
                <a:moveTo>
                  <a:pt x="1441757" y="2566219"/>
                </a:moveTo>
                <a:cubicBezTo>
                  <a:pt x="1667789" y="2566219"/>
                  <a:pt x="1851025" y="2749455"/>
                  <a:pt x="1851025" y="2975487"/>
                </a:cubicBezTo>
                <a:lnTo>
                  <a:pt x="1851024" y="6858000"/>
                </a:lnTo>
                <a:lnTo>
                  <a:pt x="1032489" y="6858000"/>
                </a:lnTo>
                <a:lnTo>
                  <a:pt x="1032489" y="2975487"/>
                </a:lnTo>
                <a:cubicBezTo>
                  <a:pt x="1032489" y="2749455"/>
                  <a:pt x="1215725" y="2566219"/>
                  <a:pt x="1441757" y="2566219"/>
                </a:cubicBezTo>
                <a:close/>
                <a:moveTo>
                  <a:pt x="5571713" y="1836175"/>
                </a:moveTo>
                <a:cubicBezTo>
                  <a:pt x="5797745" y="1836175"/>
                  <a:pt x="5980981" y="2019412"/>
                  <a:pt x="5980981" y="2245443"/>
                </a:cubicBezTo>
                <a:cubicBezTo>
                  <a:pt x="5980981" y="2901747"/>
                  <a:pt x="5980980" y="3558050"/>
                  <a:pt x="5980980" y="4214354"/>
                </a:cubicBezTo>
                <a:cubicBezTo>
                  <a:pt x="5980980" y="4440386"/>
                  <a:pt x="5797744" y="4623622"/>
                  <a:pt x="5571712" y="4623622"/>
                </a:cubicBezTo>
                <a:lnTo>
                  <a:pt x="5571713" y="4623621"/>
                </a:lnTo>
                <a:cubicBezTo>
                  <a:pt x="5345681" y="4623621"/>
                  <a:pt x="5162445" y="4440385"/>
                  <a:pt x="5162445" y="4214353"/>
                </a:cubicBezTo>
                <a:lnTo>
                  <a:pt x="5162445" y="2245443"/>
                </a:lnTo>
                <a:cubicBezTo>
                  <a:pt x="5162445" y="2019412"/>
                  <a:pt x="5345681" y="1836175"/>
                  <a:pt x="5571713" y="1836175"/>
                </a:cubicBezTo>
                <a:close/>
                <a:moveTo>
                  <a:pt x="4539224" y="1091380"/>
                </a:moveTo>
                <a:cubicBezTo>
                  <a:pt x="4765256" y="1091380"/>
                  <a:pt x="4948492" y="1274616"/>
                  <a:pt x="4948492" y="1500648"/>
                </a:cubicBezTo>
                <a:cubicBezTo>
                  <a:pt x="4948492" y="2703893"/>
                  <a:pt x="4948491" y="3907139"/>
                  <a:pt x="4948491" y="5110384"/>
                </a:cubicBezTo>
                <a:cubicBezTo>
                  <a:pt x="4948491" y="5336416"/>
                  <a:pt x="4765255" y="5519652"/>
                  <a:pt x="4539223" y="5519652"/>
                </a:cubicBezTo>
                <a:lnTo>
                  <a:pt x="4539224" y="5519651"/>
                </a:lnTo>
                <a:cubicBezTo>
                  <a:pt x="4313192" y="5519651"/>
                  <a:pt x="4129956" y="5336415"/>
                  <a:pt x="4129956" y="5110383"/>
                </a:cubicBezTo>
                <a:lnTo>
                  <a:pt x="4129956" y="1500648"/>
                </a:lnTo>
                <a:cubicBezTo>
                  <a:pt x="4129956" y="1274616"/>
                  <a:pt x="4313192" y="1091380"/>
                  <a:pt x="4539224" y="1091380"/>
                </a:cubicBezTo>
                <a:close/>
                <a:moveTo>
                  <a:pt x="2474246" y="774290"/>
                </a:moveTo>
                <a:cubicBezTo>
                  <a:pt x="2700278" y="774290"/>
                  <a:pt x="2883514" y="957526"/>
                  <a:pt x="2883514" y="1183558"/>
                </a:cubicBezTo>
                <a:cubicBezTo>
                  <a:pt x="2883514" y="2567315"/>
                  <a:pt x="2883513" y="3951071"/>
                  <a:pt x="2883513" y="5334828"/>
                </a:cubicBezTo>
                <a:cubicBezTo>
                  <a:pt x="2883513" y="5560860"/>
                  <a:pt x="2700277" y="5744096"/>
                  <a:pt x="2474245" y="5744096"/>
                </a:cubicBezTo>
                <a:lnTo>
                  <a:pt x="2474246" y="5744095"/>
                </a:lnTo>
                <a:cubicBezTo>
                  <a:pt x="2248214" y="5744095"/>
                  <a:pt x="2064978" y="5560859"/>
                  <a:pt x="2064978" y="5334827"/>
                </a:cubicBezTo>
                <a:lnTo>
                  <a:pt x="2064978" y="1183558"/>
                </a:lnTo>
                <a:cubicBezTo>
                  <a:pt x="2064978" y="957526"/>
                  <a:pt x="2248214" y="774290"/>
                  <a:pt x="2474246" y="774290"/>
                </a:cubicBezTo>
                <a:close/>
                <a:moveTo>
                  <a:pt x="3097467" y="0"/>
                </a:moveTo>
                <a:lnTo>
                  <a:pt x="3916003" y="0"/>
                </a:lnTo>
                <a:lnTo>
                  <a:pt x="3916002" y="5711314"/>
                </a:lnTo>
                <a:cubicBezTo>
                  <a:pt x="3916002" y="5937346"/>
                  <a:pt x="3732766" y="6120582"/>
                  <a:pt x="3506734" y="6120582"/>
                </a:cubicBezTo>
                <a:lnTo>
                  <a:pt x="3506735" y="6120581"/>
                </a:lnTo>
                <a:cubicBezTo>
                  <a:pt x="3280703" y="6120581"/>
                  <a:pt x="3097467" y="5937345"/>
                  <a:pt x="3097467" y="5711313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41300" dist="38100" dir="5400000" algn="t" rotWithShape="0">
              <a:prstClr val="black">
                <a:alpha val="17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7172954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222222">
                  <a:alpha val="0"/>
                </a:srgbClr>
              </a:gs>
              <a:gs pos="100000">
                <a:srgbClr val="222222">
                  <a:alpha val="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9916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466572" y="0"/>
            <a:ext cx="3473680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864485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5387688" y="1366411"/>
            <a:ext cx="2589152" cy="3628211"/>
          </a:xfrm>
          <a:prstGeom prst="round2SameRect">
            <a:avLst>
              <a:gd name="adj1" fmla="val 140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8369093" y="1366411"/>
            <a:ext cx="2589152" cy="3628211"/>
          </a:xfrm>
          <a:prstGeom prst="round2SameRect">
            <a:avLst>
              <a:gd name="adj1" fmla="val 140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055755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6260689" y="1936787"/>
            <a:ext cx="641555" cy="641555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9184659" y="1936787"/>
            <a:ext cx="641555" cy="641555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53802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671754" y="0"/>
            <a:ext cx="7520246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78555055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680202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1250085"/>
            <a:ext cx="3409806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60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671754" y="0"/>
            <a:ext cx="7520246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6878564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6896100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solidFill>
                  <a:srgbClr val="FFFFFF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1554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3117274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3117274" y="464072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69048" y="1033955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210350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6151418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solidFill>
                  <a:srgbClr val="FFFFFF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18853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1"/>
            <a:ext cx="12191999" cy="372410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65157488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4549699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solidFill>
                  <a:srgbClr val="FFFFFF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92283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-32213" y="-24938"/>
            <a:ext cx="12281793" cy="6924092"/>
          </a:xfrm>
          <a:custGeom>
            <a:avLst/>
            <a:gdLst>
              <a:gd name="connsiteX0" fmla="*/ 0 w 2589153"/>
              <a:gd name="connsiteY0" fmla="*/ 0 h 2348970"/>
              <a:gd name="connsiteX1" fmla="*/ 2589153 w 2589153"/>
              <a:gd name="connsiteY1" fmla="*/ 0 h 2348970"/>
              <a:gd name="connsiteX2" fmla="*/ 2589153 w 2589153"/>
              <a:gd name="connsiteY2" fmla="*/ 2348970 h 2348970"/>
              <a:gd name="connsiteX3" fmla="*/ 0 w 2589153"/>
              <a:gd name="connsiteY3" fmla="*/ 2348970 h 2348970"/>
              <a:gd name="connsiteX4" fmla="*/ 0 w 2589153"/>
              <a:gd name="connsiteY4" fmla="*/ 0 h 2348970"/>
              <a:gd name="connsiteX0" fmla="*/ 0 w 8009051"/>
              <a:gd name="connsiteY0" fmla="*/ 0 h 3296621"/>
              <a:gd name="connsiteX1" fmla="*/ 8009051 w 8009051"/>
              <a:gd name="connsiteY1" fmla="*/ 947651 h 3296621"/>
              <a:gd name="connsiteX2" fmla="*/ 8009051 w 8009051"/>
              <a:gd name="connsiteY2" fmla="*/ 3296621 h 3296621"/>
              <a:gd name="connsiteX3" fmla="*/ 5419898 w 8009051"/>
              <a:gd name="connsiteY3" fmla="*/ 3296621 h 3296621"/>
              <a:gd name="connsiteX4" fmla="*/ 0 w 8009051"/>
              <a:gd name="connsiteY4" fmla="*/ 0 h 3296621"/>
              <a:gd name="connsiteX0" fmla="*/ 0 w 10773295"/>
              <a:gd name="connsiteY0" fmla="*/ 0 h 6480395"/>
              <a:gd name="connsiteX1" fmla="*/ 8009051 w 10773295"/>
              <a:gd name="connsiteY1" fmla="*/ 947651 h 6480395"/>
              <a:gd name="connsiteX2" fmla="*/ 8009051 w 10773295"/>
              <a:gd name="connsiteY2" fmla="*/ 3296621 h 6480395"/>
              <a:gd name="connsiteX3" fmla="*/ 10773295 w 10773295"/>
              <a:gd name="connsiteY3" fmla="*/ 6480395 h 6480395"/>
              <a:gd name="connsiteX4" fmla="*/ 0 w 10773295"/>
              <a:gd name="connsiteY4" fmla="*/ 0 h 6480395"/>
              <a:gd name="connsiteX0" fmla="*/ 0 w 12281793"/>
              <a:gd name="connsiteY0" fmla="*/ 0 h 6480395"/>
              <a:gd name="connsiteX1" fmla="*/ 8009051 w 12281793"/>
              <a:gd name="connsiteY1" fmla="*/ 947651 h 6480395"/>
              <a:gd name="connsiteX2" fmla="*/ 12281793 w 12281793"/>
              <a:gd name="connsiteY2" fmla="*/ 5366490 h 6480395"/>
              <a:gd name="connsiteX3" fmla="*/ 10773295 w 12281793"/>
              <a:gd name="connsiteY3" fmla="*/ 6480395 h 6480395"/>
              <a:gd name="connsiteX4" fmla="*/ 0 w 12281793"/>
              <a:gd name="connsiteY4" fmla="*/ 0 h 6480395"/>
              <a:gd name="connsiteX0" fmla="*/ 0 w 12281793"/>
              <a:gd name="connsiteY0" fmla="*/ 432262 h 6912657"/>
              <a:gd name="connsiteX1" fmla="*/ 8624193 w 12281793"/>
              <a:gd name="connsiteY1" fmla="*/ 0 h 6912657"/>
              <a:gd name="connsiteX2" fmla="*/ 12281793 w 12281793"/>
              <a:gd name="connsiteY2" fmla="*/ 5798752 h 6912657"/>
              <a:gd name="connsiteX3" fmla="*/ 10773295 w 12281793"/>
              <a:gd name="connsiteY3" fmla="*/ 6912657 h 6912657"/>
              <a:gd name="connsiteX4" fmla="*/ 0 w 12281793"/>
              <a:gd name="connsiteY4" fmla="*/ 432262 h 6912657"/>
              <a:gd name="connsiteX0" fmla="*/ 0 w 12281793"/>
              <a:gd name="connsiteY0" fmla="*/ 432262 h 6912657"/>
              <a:gd name="connsiteX1" fmla="*/ 381348 w 12281793"/>
              <a:gd name="connsiteY1" fmla="*/ 412514 h 6912657"/>
              <a:gd name="connsiteX2" fmla="*/ 8624193 w 12281793"/>
              <a:gd name="connsiteY2" fmla="*/ 0 h 6912657"/>
              <a:gd name="connsiteX3" fmla="*/ 12281793 w 12281793"/>
              <a:gd name="connsiteY3" fmla="*/ 5798752 h 6912657"/>
              <a:gd name="connsiteX4" fmla="*/ 10773295 w 12281793"/>
              <a:gd name="connsiteY4" fmla="*/ 6912657 h 6912657"/>
              <a:gd name="connsiteX5" fmla="*/ 0 w 12281793"/>
              <a:gd name="connsiteY5" fmla="*/ 432262 h 6912657"/>
              <a:gd name="connsiteX0" fmla="*/ 0 w 12281793"/>
              <a:gd name="connsiteY0" fmla="*/ 443697 h 6924092"/>
              <a:gd name="connsiteX1" fmla="*/ 32214 w 12281793"/>
              <a:gd name="connsiteY1" fmla="*/ 0 h 6924092"/>
              <a:gd name="connsiteX2" fmla="*/ 8624193 w 12281793"/>
              <a:gd name="connsiteY2" fmla="*/ 11435 h 6924092"/>
              <a:gd name="connsiteX3" fmla="*/ 12281793 w 12281793"/>
              <a:gd name="connsiteY3" fmla="*/ 5810187 h 6924092"/>
              <a:gd name="connsiteX4" fmla="*/ 10773295 w 12281793"/>
              <a:gd name="connsiteY4" fmla="*/ 6924092 h 6924092"/>
              <a:gd name="connsiteX5" fmla="*/ 0 w 12281793"/>
              <a:gd name="connsiteY5" fmla="*/ 443697 h 6924092"/>
              <a:gd name="connsiteX0" fmla="*/ 0 w 12281793"/>
              <a:gd name="connsiteY0" fmla="*/ 443697 h 6924092"/>
              <a:gd name="connsiteX1" fmla="*/ 32214 w 12281793"/>
              <a:gd name="connsiteY1" fmla="*/ 0 h 6924092"/>
              <a:gd name="connsiteX2" fmla="*/ 8624193 w 12281793"/>
              <a:gd name="connsiteY2" fmla="*/ 11435 h 6924092"/>
              <a:gd name="connsiteX3" fmla="*/ 12281793 w 12281793"/>
              <a:gd name="connsiteY3" fmla="*/ 5810187 h 6924092"/>
              <a:gd name="connsiteX4" fmla="*/ 11478838 w 12281793"/>
              <a:gd name="connsiteY4" fmla="*/ 6392487 h 6924092"/>
              <a:gd name="connsiteX5" fmla="*/ 10773295 w 12281793"/>
              <a:gd name="connsiteY5" fmla="*/ 6924092 h 6924092"/>
              <a:gd name="connsiteX6" fmla="*/ 0 w 12281793"/>
              <a:gd name="connsiteY6" fmla="*/ 443697 h 6924092"/>
              <a:gd name="connsiteX0" fmla="*/ 0 w 12281793"/>
              <a:gd name="connsiteY0" fmla="*/ 443697 h 6924092"/>
              <a:gd name="connsiteX1" fmla="*/ 32214 w 12281793"/>
              <a:gd name="connsiteY1" fmla="*/ 0 h 6924092"/>
              <a:gd name="connsiteX2" fmla="*/ 8624193 w 12281793"/>
              <a:gd name="connsiteY2" fmla="*/ 11435 h 6924092"/>
              <a:gd name="connsiteX3" fmla="*/ 12281793 w 12281793"/>
              <a:gd name="connsiteY3" fmla="*/ 5810187 h 6924092"/>
              <a:gd name="connsiteX4" fmla="*/ 12243609 w 12281793"/>
              <a:gd name="connsiteY4" fmla="*/ 6907876 h 6924092"/>
              <a:gd name="connsiteX5" fmla="*/ 10773295 w 12281793"/>
              <a:gd name="connsiteY5" fmla="*/ 6924092 h 6924092"/>
              <a:gd name="connsiteX6" fmla="*/ 0 w 12281793"/>
              <a:gd name="connsiteY6" fmla="*/ 443697 h 6924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81793" h="6924092">
                <a:moveTo>
                  <a:pt x="0" y="443697"/>
                </a:moveTo>
                <a:lnTo>
                  <a:pt x="32214" y="0"/>
                </a:lnTo>
                <a:lnTo>
                  <a:pt x="8624193" y="11435"/>
                </a:lnTo>
                <a:lnTo>
                  <a:pt x="12281793" y="5810187"/>
                </a:lnTo>
                <a:lnTo>
                  <a:pt x="12243609" y="6907876"/>
                </a:lnTo>
                <a:lnTo>
                  <a:pt x="10773295" y="6924092"/>
                </a:lnTo>
                <a:lnTo>
                  <a:pt x="0" y="443697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586235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014440" y="581722"/>
            <a:ext cx="1828800" cy="1828800"/>
          </a:xfrm>
          <a:prstGeom prst="round2SameRect">
            <a:avLst>
              <a:gd name="adj1" fmla="val 1475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902713" y="581722"/>
            <a:ext cx="1828800" cy="1828800"/>
          </a:xfrm>
          <a:prstGeom prst="round2SameRect">
            <a:avLst>
              <a:gd name="adj1" fmla="val 1475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790986" y="581722"/>
            <a:ext cx="1828800" cy="1828800"/>
          </a:xfrm>
          <a:prstGeom prst="round2SameRect">
            <a:avLst>
              <a:gd name="adj1" fmla="val 1475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679259" y="581722"/>
            <a:ext cx="1828800" cy="1828800"/>
          </a:xfrm>
          <a:prstGeom prst="round2SameRect">
            <a:avLst>
              <a:gd name="adj1" fmla="val 1475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902713" y="2469994"/>
            <a:ext cx="1828800" cy="1828800"/>
          </a:xfrm>
          <a:prstGeom prst="round2SameRect">
            <a:avLst>
              <a:gd name="adj1" fmla="val 1475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9679259" y="2469994"/>
            <a:ext cx="1828800" cy="1828800"/>
          </a:xfrm>
          <a:prstGeom prst="round2SameRect">
            <a:avLst>
              <a:gd name="adj1" fmla="val 1475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7790986" y="4358266"/>
            <a:ext cx="1828800" cy="1828800"/>
          </a:xfrm>
          <a:prstGeom prst="round2SameRect">
            <a:avLst>
              <a:gd name="adj1" fmla="val 1475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9679259" y="4358266"/>
            <a:ext cx="1828800" cy="1828800"/>
          </a:xfrm>
          <a:prstGeom prst="round2SameRect">
            <a:avLst>
              <a:gd name="adj1" fmla="val 1475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7642304" y="2321312"/>
            <a:ext cx="2126164" cy="2126164"/>
          </a:xfrm>
          <a:prstGeom prst="round2SameRect">
            <a:avLst>
              <a:gd name="adj1" fmla="val 1475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317500" dist="25400" dir="5400000" sx="105000" sy="105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19994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24" grpId="0" animBg="1"/>
      <p:bldP spid="25" grpId="0" animBg="1"/>
      <p:bldP spid="22" grpId="0" animBg="1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5387685" y="1366411"/>
            <a:ext cx="2589153" cy="2348970"/>
          </a:xfrm>
          <a:prstGeom prst="round2SameRect">
            <a:avLst>
              <a:gd name="adj1" fmla="val 1159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8331608" y="1366411"/>
            <a:ext cx="2589153" cy="2348970"/>
          </a:xfrm>
          <a:prstGeom prst="round2SameRect">
            <a:avLst>
              <a:gd name="adj1" fmla="val 1159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825726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367884" y="611459"/>
            <a:ext cx="5664820" cy="1828800"/>
          </a:xfrm>
          <a:custGeom>
            <a:avLst/>
            <a:gdLst>
              <a:gd name="connsiteX0" fmla="*/ 0 w 3526221"/>
              <a:gd name="connsiteY0" fmla="*/ 47392 h 4946526"/>
              <a:gd name="connsiteX1" fmla="*/ 47392 w 3526221"/>
              <a:gd name="connsiteY1" fmla="*/ 0 h 4946526"/>
              <a:gd name="connsiteX2" fmla="*/ 3478829 w 3526221"/>
              <a:gd name="connsiteY2" fmla="*/ 0 h 4946526"/>
              <a:gd name="connsiteX3" fmla="*/ 3526221 w 3526221"/>
              <a:gd name="connsiteY3" fmla="*/ 47392 h 4946526"/>
              <a:gd name="connsiteX4" fmla="*/ 3526221 w 3526221"/>
              <a:gd name="connsiteY4" fmla="*/ 4899134 h 4946526"/>
              <a:gd name="connsiteX5" fmla="*/ 3478829 w 3526221"/>
              <a:gd name="connsiteY5" fmla="*/ 4946526 h 4946526"/>
              <a:gd name="connsiteX6" fmla="*/ 47392 w 3526221"/>
              <a:gd name="connsiteY6" fmla="*/ 4946526 h 4946526"/>
              <a:gd name="connsiteX7" fmla="*/ 0 w 3526221"/>
              <a:gd name="connsiteY7" fmla="*/ 4899134 h 4946526"/>
              <a:gd name="connsiteX8" fmla="*/ 0 w 3526221"/>
              <a:gd name="connsiteY8" fmla="*/ 47392 h 4946526"/>
              <a:gd name="connsiteX0" fmla="*/ 0 w 3749408"/>
              <a:gd name="connsiteY0" fmla="*/ 47392 h 4946526"/>
              <a:gd name="connsiteX1" fmla="*/ 47392 w 3749408"/>
              <a:gd name="connsiteY1" fmla="*/ 0 h 4946526"/>
              <a:gd name="connsiteX2" fmla="*/ 3478829 w 3749408"/>
              <a:gd name="connsiteY2" fmla="*/ 0 h 4946526"/>
              <a:gd name="connsiteX3" fmla="*/ 3526221 w 3749408"/>
              <a:gd name="connsiteY3" fmla="*/ 4899134 h 4946526"/>
              <a:gd name="connsiteX4" fmla="*/ 3478829 w 3749408"/>
              <a:gd name="connsiteY4" fmla="*/ 4946526 h 4946526"/>
              <a:gd name="connsiteX5" fmla="*/ 47392 w 3749408"/>
              <a:gd name="connsiteY5" fmla="*/ 4946526 h 4946526"/>
              <a:gd name="connsiteX6" fmla="*/ 0 w 3749408"/>
              <a:gd name="connsiteY6" fmla="*/ 4899134 h 4946526"/>
              <a:gd name="connsiteX7" fmla="*/ 0 w 3749408"/>
              <a:gd name="connsiteY7" fmla="*/ 47392 h 4946526"/>
              <a:gd name="connsiteX0" fmla="*/ 0 w 3907758"/>
              <a:gd name="connsiteY0" fmla="*/ 47392 h 4946526"/>
              <a:gd name="connsiteX1" fmla="*/ 47392 w 3907758"/>
              <a:gd name="connsiteY1" fmla="*/ 0 h 4946526"/>
              <a:gd name="connsiteX2" fmla="*/ 3478829 w 3907758"/>
              <a:gd name="connsiteY2" fmla="*/ 0 h 4946526"/>
              <a:gd name="connsiteX3" fmla="*/ 3478829 w 3907758"/>
              <a:gd name="connsiteY3" fmla="*/ 4946526 h 4946526"/>
              <a:gd name="connsiteX4" fmla="*/ 47392 w 3907758"/>
              <a:gd name="connsiteY4" fmla="*/ 4946526 h 4946526"/>
              <a:gd name="connsiteX5" fmla="*/ 0 w 3907758"/>
              <a:gd name="connsiteY5" fmla="*/ 4899134 h 4946526"/>
              <a:gd name="connsiteX6" fmla="*/ 0 w 3907758"/>
              <a:gd name="connsiteY6" fmla="*/ 47392 h 4946526"/>
              <a:gd name="connsiteX0" fmla="*/ 0 w 3478829"/>
              <a:gd name="connsiteY0" fmla="*/ 47392 h 4946526"/>
              <a:gd name="connsiteX1" fmla="*/ 47392 w 3478829"/>
              <a:gd name="connsiteY1" fmla="*/ 0 h 4946526"/>
              <a:gd name="connsiteX2" fmla="*/ 3478829 w 3478829"/>
              <a:gd name="connsiteY2" fmla="*/ 0 h 4946526"/>
              <a:gd name="connsiteX3" fmla="*/ 3478829 w 3478829"/>
              <a:gd name="connsiteY3" fmla="*/ 4946526 h 4946526"/>
              <a:gd name="connsiteX4" fmla="*/ 47392 w 3478829"/>
              <a:gd name="connsiteY4" fmla="*/ 4946526 h 4946526"/>
              <a:gd name="connsiteX5" fmla="*/ 0 w 3478829"/>
              <a:gd name="connsiteY5" fmla="*/ 4899134 h 4946526"/>
              <a:gd name="connsiteX6" fmla="*/ 0 w 3478829"/>
              <a:gd name="connsiteY6" fmla="*/ 47392 h 4946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78829" h="4946526">
                <a:moveTo>
                  <a:pt x="0" y="47392"/>
                </a:moveTo>
                <a:cubicBezTo>
                  <a:pt x="0" y="21218"/>
                  <a:pt x="21218" y="0"/>
                  <a:pt x="47392" y="0"/>
                </a:cubicBezTo>
                <a:lnTo>
                  <a:pt x="3478829" y="0"/>
                </a:lnTo>
                <a:lnTo>
                  <a:pt x="3478829" y="4946526"/>
                </a:lnTo>
                <a:lnTo>
                  <a:pt x="47392" y="4946526"/>
                </a:lnTo>
                <a:cubicBezTo>
                  <a:pt x="21218" y="4946526"/>
                  <a:pt x="0" y="4925308"/>
                  <a:pt x="0" y="4899134"/>
                </a:cubicBezTo>
                <a:lnTo>
                  <a:pt x="0" y="47392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549699" y="2529468"/>
            <a:ext cx="5664820" cy="1828800"/>
          </a:xfrm>
          <a:custGeom>
            <a:avLst/>
            <a:gdLst>
              <a:gd name="connsiteX0" fmla="*/ 0 w 3526221"/>
              <a:gd name="connsiteY0" fmla="*/ 47392 h 4946526"/>
              <a:gd name="connsiteX1" fmla="*/ 47392 w 3526221"/>
              <a:gd name="connsiteY1" fmla="*/ 0 h 4946526"/>
              <a:gd name="connsiteX2" fmla="*/ 3478829 w 3526221"/>
              <a:gd name="connsiteY2" fmla="*/ 0 h 4946526"/>
              <a:gd name="connsiteX3" fmla="*/ 3526221 w 3526221"/>
              <a:gd name="connsiteY3" fmla="*/ 47392 h 4946526"/>
              <a:gd name="connsiteX4" fmla="*/ 3526221 w 3526221"/>
              <a:gd name="connsiteY4" fmla="*/ 4899134 h 4946526"/>
              <a:gd name="connsiteX5" fmla="*/ 3478829 w 3526221"/>
              <a:gd name="connsiteY5" fmla="*/ 4946526 h 4946526"/>
              <a:gd name="connsiteX6" fmla="*/ 47392 w 3526221"/>
              <a:gd name="connsiteY6" fmla="*/ 4946526 h 4946526"/>
              <a:gd name="connsiteX7" fmla="*/ 0 w 3526221"/>
              <a:gd name="connsiteY7" fmla="*/ 4899134 h 4946526"/>
              <a:gd name="connsiteX8" fmla="*/ 0 w 3526221"/>
              <a:gd name="connsiteY8" fmla="*/ 47392 h 4946526"/>
              <a:gd name="connsiteX0" fmla="*/ 0 w 3749408"/>
              <a:gd name="connsiteY0" fmla="*/ 47392 h 4946526"/>
              <a:gd name="connsiteX1" fmla="*/ 47392 w 3749408"/>
              <a:gd name="connsiteY1" fmla="*/ 0 h 4946526"/>
              <a:gd name="connsiteX2" fmla="*/ 3478829 w 3749408"/>
              <a:gd name="connsiteY2" fmla="*/ 0 h 4946526"/>
              <a:gd name="connsiteX3" fmla="*/ 3526221 w 3749408"/>
              <a:gd name="connsiteY3" fmla="*/ 4899134 h 4946526"/>
              <a:gd name="connsiteX4" fmla="*/ 3478829 w 3749408"/>
              <a:gd name="connsiteY4" fmla="*/ 4946526 h 4946526"/>
              <a:gd name="connsiteX5" fmla="*/ 47392 w 3749408"/>
              <a:gd name="connsiteY5" fmla="*/ 4946526 h 4946526"/>
              <a:gd name="connsiteX6" fmla="*/ 0 w 3749408"/>
              <a:gd name="connsiteY6" fmla="*/ 4899134 h 4946526"/>
              <a:gd name="connsiteX7" fmla="*/ 0 w 3749408"/>
              <a:gd name="connsiteY7" fmla="*/ 47392 h 4946526"/>
              <a:gd name="connsiteX0" fmla="*/ 0 w 3907758"/>
              <a:gd name="connsiteY0" fmla="*/ 47392 h 4946526"/>
              <a:gd name="connsiteX1" fmla="*/ 47392 w 3907758"/>
              <a:gd name="connsiteY1" fmla="*/ 0 h 4946526"/>
              <a:gd name="connsiteX2" fmla="*/ 3478829 w 3907758"/>
              <a:gd name="connsiteY2" fmla="*/ 0 h 4946526"/>
              <a:gd name="connsiteX3" fmla="*/ 3478829 w 3907758"/>
              <a:gd name="connsiteY3" fmla="*/ 4946526 h 4946526"/>
              <a:gd name="connsiteX4" fmla="*/ 47392 w 3907758"/>
              <a:gd name="connsiteY4" fmla="*/ 4946526 h 4946526"/>
              <a:gd name="connsiteX5" fmla="*/ 0 w 3907758"/>
              <a:gd name="connsiteY5" fmla="*/ 4899134 h 4946526"/>
              <a:gd name="connsiteX6" fmla="*/ 0 w 3907758"/>
              <a:gd name="connsiteY6" fmla="*/ 47392 h 4946526"/>
              <a:gd name="connsiteX0" fmla="*/ 0 w 3478829"/>
              <a:gd name="connsiteY0" fmla="*/ 47392 h 4946526"/>
              <a:gd name="connsiteX1" fmla="*/ 47392 w 3478829"/>
              <a:gd name="connsiteY1" fmla="*/ 0 h 4946526"/>
              <a:gd name="connsiteX2" fmla="*/ 3478829 w 3478829"/>
              <a:gd name="connsiteY2" fmla="*/ 0 h 4946526"/>
              <a:gd name="connsiteX3" fmla="*/ 3478829 w 3478829"/>
              <a:gd name="connsiteY3" fmla="*/ 4946526 h 4946526"/>
              <a:gd name="connsiteX4" fmla="*/ 47392 w 3478829"/>
              <a:gd name="connsiteY4" fmla="*/ 4946526 h 4946526"/>
              <a:gd name="connsiteX5" fmla="*/ 0 w 3478829"/>
              <a:gd name="connsiteY5" fmla="*/ 4899134 h 4946526"/>
              <a:gd name="connsiteX6" fmla="*/ 0 w 3478829"/>
              <a:gd name="connsiteY6" fmla="*/ 47392 h 4946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78829" h="4946526">
                <a:moveTo>
                  <a:pt x="0" y="47392"/>
                </a:moveTo>
                <a:cubicBezTo>
                  <a:pt x="0" y="21218"/>
                  <a:pt x="21218" y="0"/>
                  <a:pt x="47392" y="0"/>
                </a:cubicBezTo>
                <a:lnTo>
                  <a:pt x="3478829" y="0"/>
                </a:lnTo>
                <a:lnTo>
                  <a:pt x="3478829" y="4946526"/>
                </a:lnTo>
                <a:lnTo>
                  <a:pt x="47392" y="4946526"/>
                </a:lnTo>
                <a:cubicBezTo>
                  <a:pt x="21218" y="4946526"/>
                  <a:pt x="0" y="4925308"/>
                  <a:pt x="0" y="4899134"/>
                </a:cubicBezTo>
                <a:lnTo>
                  <a:pt x="0" y="47392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014225" y="4447477"/>
            <a:ext cx="5664820" cy="1828800"/>
          </a:xfrm>
          <a:custGeom>
            <a:avLst/>
            <a:gdLst>
              <a:gd name="connsiteX0" fmla="*/ 0 w 3526221"/>
              <a:gd name="connsiteY0" fmla="*/ 47392 h 4946526"/>
              <a:gd name="connsiteX1" fmla="*/ 47392 w 3526221"/>
              <a:gd name="connsiteY1" fmla="*/ 0 h 4946526"/>
              <a:gd name="connsiteX2" fmla="*/ 3478829 w 3526221"/>
              <a:gd name="connsiteY2" fmla="*/ 0 h 4946526"/>
              <a:gd name="connsiteX3" fmla="*/ 3526221 w 3526221"/>
              <a:gd name="connsiteY3" fmla="*/ 47392 h 4946526"/>
              <a:gd name="connsiteX4" fmla="*/ 3526221 w 3526221"/>
              <a:gd name="connsiteY4" fmla="*/ 4899134 h 4946526"/>
              <a:gd name="connsiteX5" fmla="*/ 3478829 w 3526221"/>
              <a:gd name="connsiteY5" fmla="*/ 4946526 h 4946526"/>
              <a:gd name="connsiteX6" fmla="*/ 47392 w 3526221"/>
              <a:gd name="connsiteY6" fmla="*/ 4946526 h 4946526"/>
              <a:gd name="connsiteX7" fmla="*/ 0 w 3526221"/>
              <a:gd name="connsiteY7" fmla="*/ 4899134 h 4946526"/>
              <a:gd name="connsiteX8" fmla="*/ 0 w 3526221"/>
              <a:gd name="connsiteY8" fmla="*/ 47392 h 4946526"/>
              <a:gd name="connsiteX0" fmla="*/ 0 w 3749408"/>
              <a:gd name="connsiteY0" fmla="*/ 47392 h 4946526"/>
              <a:gd name="connsiteX1" fmla="*/ 47392 w 3749408"/>
              <a:gd name="connsiteY1" fmla="*/ 0 h 4946526"/>
              <a:gd name="connsiteX2" fmla="*/ 3478829 w 3749408"/>
              <a:gd name="connsiteY2" fmla="*/ 0 h 4946526"/>
              <a:gd name="connsiteX3" fmla="*/ 3526221 w 3749408"/>
              <a:gd name="connsiteY3" fmla="*/ 4899134 h 4946526"/>
              <a:gd name="connsiteX4" fmla="*/ 3478829 w 3749408"/>
              <a:gd name="connsiteY4" fmla="*/ 4946526 h 4946526"/>
              <a:gd name="connsiteX5" fmla="*/ 47392 w 3749408"/>
              <a:gd name="connsiteY5" fmla="*/ 4946526 h 4946526"/>
              <a:gd name="connsiteX6" fmla="*/ 0 w 3749408"/>
              <a:gd name="connsiteY6" fmla="*/ 4899134 h 4946526"/>
              <a:gd name="connsiteX7" fmla="*/ 0 w 3749408"/>
              <a:gd name="connsiteY7" fmla="*/ 47392 h 4946526"/>
              <a:gd name="connsiteX0" fmla="*/ 0 w 3907758"/>
              <a:gd name="connsiteY0" fmla="*/ 47392 h 4946526"/>
              <a:gd name="connsiteX1" fmla="*/ 47392 w 3907758"/>
              <a:gd name="connsiteY1" fmla="*/ 0 h 4946526"/>
              <a:gd name="connsiteX2" fmla="*/ 3478829 w 3907758"/>
              <a:gd name="connsiteY2" fmla="*/ 0 h 4946526"/>
              <a:gd name="connsiteX3" fmla="*/ 3478829 w 3907758"/>
              <a:gd name="connsiteY3" fmla="*/ 4946526 h 4946526"/>
              <a:gd name="connsiteX4" fmla="*/ 47392 w 3907758"/>
              <a:gd name="connsiteY4" fmla="*/ 4946526 h 4946526"/>
              <a:gd name="connsiteX5" fmla="*/ 0 w 3907758"/>
              <a:gd name="connsiteY5" fmla="*/ 4899134 h 4946526"/>
              <a:gd name="connsiteX6" fmla="*/ 0 w 3907758"/>
              <a:gd name="connsiteY6" fmla="*/ 47392 h 4946526"/>
              <a:gd name="connsiteX0" fmla="*/ 0 w 3478829"/>
              <a:gd name="connsiteY0" fmla="*/ 47392 h 4946526"/>
              <a:gd name="connsiteX1" fmla="*/ 47392 w 3478829"/>
              <a:gd name="connsiteY1" fmla="*/ 0 h 4946526"/>
              <a:gd name="connsiteX2" fmla="*/ 3478829 w 3478829"/>
              <a:gd name="connsiteY2" fmla="*/ 0 h 4946526"/>
              <a:gd name="connsiteX3" fmla="*/ 3478829 w 3478829"/>
              <a:gd name="connsiteY3" fmla="*/ 4946526 h 4946526"/>
              <a:gd name="connsiteX4" fmla="*/ 47392 w 3478829"/>
              <a:gd name="connsiteY4" fmla="*/ 4946526 h 4946526"/>
              <a:gd name="connsiteX5" fmla="*/ 0 w 3478829"/>
              <a:gd name="connsiteY5" fmla="*/ 4899134 h 4946526"/>
              <a:gd name="connsiteX6" fmla="*/ 0 w 3478829"/>
              <a:gd name="connsiteY6" fmla="*/ 47392 h 4946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78829" h="4946526">
                <a:moveTo>
                  <a:pt x="0" y="47392"/>
                </a:moveTo>
                <a:cubicBezTo>
                  <a:pt x="0" y="21218"/>
                  <a:pt x="21218" y="0"/>
                  <a:pt x="47392" y="0"/>
                </a:cubicBezTo>
                <a:lnTo>
                  <a:pt x="3478829" y="0"/>
                </a:lnTo>
                <a:lnTo>
                  <a:pt x="3478829" y="4946526"/>
                </a:lnTo>
                <a:lnTo>
                  <a:pt x="47392" y="4946526"/>
                </a:lnTo>
                <a:cubicBezTo>
                  <a:pt x="21218" y="4946526"/>
                  <a:pt x="0" y="4925308"/>
                  <a:pt x="0" y="4899134"/>
                </a:cubicBezTo>
                <a:lnTo>
                  <a:pt x="0" y="47392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733327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7835592" y="581722"/>
            <a:ext cx="3739375" cy="1828800"/>
          </a:xfrm>
          <a:custGeom>
            <a:avLst/>
            <a:gdLst>
              <a:gd name="connsiteX0" fmla="*/ 0 w 3526221"/>
              <a:gd name="connsiteY0" fmla="*/ 47392 h 4946526"/>
              <a:gd name="connsiteX1" fmla="*/ 47392 w 3526221"/>
              <a:gd name="connsiteY1" fmla="*/ 0 h 4946526"/>
              <a:gd name="connsiteX2" fmla="*/ 3478829 w 3526221"/>
              <a:gd name="connsiteY2" fmla="*/ 0 h 4946526"/>
              <a:gd name="connsiteX3" fmla="*/ 3526221 w 3526221"/>
              <a:gd name="connsiteY3" fmla="*/ 47392 h 4946526"/>
              <a:gd name="connsiteX4" fmla="*/ 3526221 w 3526221"/>
              <a:gd name="connsiteY4" fmla="*/ 4899134 h 4946526"/>
              <a:gd name="connsiteX5" fmla="*/ 3478829 w 3526221"/>
              <a:gd name="connsiteY5" fmla="*/ 4946526 h 4946526"/>
              <a:gd name="connsiteX6" fmla="*/ 47392 w 3526221"/>
              <a:gd name="connsiteY6" fmla="*/ 4946526 h 4946526"/>
              <a:gd name="connsiteX7" fmla="*/ 0 w 3526221"/>
              <a:gd name="connsiteY7" fmla="*/ 4899134 h 4946526"/>
              <a:gd name="connsiteX8" fmla="*/ 0 w 3526221"/>
              <a:gd name="connsiteY8" fmla="*/ 47392 h 4946526"/>
              <a:gd name="connsiteX0" fmla="*/ 0 w 3749408"/>
              <a:gd name="connsiteY0" fmla="*/ 47392 h 4946526"/>
              <a:gd name="connsiteX1" fmla="*/ 47392 w 3749408"/>
              <a:gd name="connsiteY1" fmla="*/ 0 h 4946526"/>
              <a:gd name="connsiteX2" fmla="*/ 3478829 w 3749408"/>
              <a:gd name="connsiteY2" fmla="*/ 0 h 4946526"/>
              <a:gd name="connsiteX3" fmla="*/ 3526221 w 3749408"/>
              <a:gd name="connsiteY3" fmla="*/ 4899134 h 4946526"/>
              <a:gd name="connsiteX4" fmla="*/ 3478829 w 3749408"/>
              <a:gd name="connsiteY4" fmla="*/ 4946526 h 4946526"/>
              <a:gd name="connsiteX5" fmla="*/ 47392 w 3749408"/>
              <a:gd name="connsiteY5" fmla="*/ 4946526 h 4946526"/>
              <a:gd name="connsiteX6" fmla="*/ 0 w 3749408"/>
              <a:gd name="connsiteY6" fmla="*/ 4899134 h 4946526"/>
              <a:gd name="connsiteX7" fmla="*/ 0 w 3749408"/>
              <a:gd name="connsiteY7" fmla="*/ 47392 h 4946526"/>
              <a:gd name="connsiteX0" fmla="*/ 0 w 3907758"/>
              <a:gd name="connsiteY0" fmla="*/ 47392 h 4946526"/>
              <a:gd name="connsiteX1" fmla="*/ 47392 w 3907758"/>
              <a:gd name="connsiteY1" fmla="*/ 0 h 4946526"/>
              <a:gd name="connsiteX2" fmla="*/ 3478829 w 3907758"/>
              <a:gd name="connsiteY2" fmla="*/ 0 h 4946526"/>
              <a:gd name="connsiteX3" fmla="*/ 3478829 w 3907758"/>
              <a:gd name="connsiteY3" fmla="*/ 4946526 h 4946526"/>
              <a:gd name="connsiteX4" fmla="*/ 47392 w 3907758"/>
              <a:gd name="connsiteY4" fmla="*/ 4946526 h 4946526"/>
              <a:gd name="connsiteX5" fmla="*/ 0 w 3907758"/>
              <a:gd name="connsiteY5" fmla="*/ 4899134 h 4946526"/>
              <a:gd name="connsiteX6" fmla="*/ 0 w 3907758"/>
              <a:gd name="connsiteY6" fmla="*/ 47392 h 4946526"/>
              <a:gd name="connsiteX0" fmla="*/ 0 w 3478829"/>
              <a:gd name="connsiteY0" fmla="*/ 47392 h 4946526"/>
              <a:gd name="connsiteX1" fmla="*/ 47392 w 3478829"/>
              <a:gd name="connsiteY1" fmla="*/ 0 h 4946526"/>
              <a:gd name="connsiteX2" fmla="*/ 3478829 w 3478829"/>
              <a:gd name="connsiteY2" fmla="*/ 0 h 4946526"/>
              <a:gd name="connsiteX3" fmla="*/ 3478829 w 3478829"/>
              <a:gd name="connsiteY3" fmla="*/ 4946526 h 4946526"/>
              <a:gd name="connsiteX4" fmla="*/ 47392 w 3478829"/>
              <a:gd name="connsiteY4" fmla="*/ 4946526 h 4946526"/>
              <a:gd name="connsiteX5" fmla="*/ 0 w 3478829"/>
              <a:gd name="connsiteY5" fmla="*/ 4899134 h 4946526"/>
              <a:gd name="connsiteX6" fmla="*/ 0 w 3478829"/>
              <a:gd name="connsiteY6" fmla="*/ 47392 h 4946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78829" h="4946526">
                <a:moveTo>
                  <a:pt x="0" y="47392"/>
                </a:moveTo>
                <a:cubicBezTo>
                  <a:pt x="0" y="21218"/>
                  <a:pt x="21218" y="0"/>
                  <a:pt x="47392" y="0"/>
                </a:cubicBezTo>
                <a:lnTo>
                  <a:pt x="3478829" y="0"/>
                </a:lnTo>
                <a:lnTo>
                  <a:pt x="3478829" y="4946526"/>
                </a:lnTo>
                <a:lnTo>
                  <a:pt x="47392" y="4946526"/>
                </a:lnTo>
                <a:cubicBezTo>
                  <a:pt x="21218" y="4946526"/>
                  <a:pt x="0" y="4925308"/>
                  <a:pt x="0" y="4899134"/>
                </a:cubicBezTo>
                <a:lnTo>
                  <a:pt x="0" y="47392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954967" y="2514600"/>
            <a:ext cx="5687123" cy="1828800"/>
          </a:xfrm>
          <a:custGeom>
            <a:avLst/>
            <a:gdLst>
              <a:gd name="connsiteX0" fmla="*/ 0 w 3526221"/>
              <a:gd name="connsiteY0" fmla="*/ 47392 h 4946526"/>
              <a:gd name="connsiteX1" fmla="*/ 47392 w 3526221"/>
              <a:gd name="connsiteY1" fmla="*/ 0 h 4946526"/>
              <a:gd name="connsiteX2" fmla="*/ 3478829 w 3526221"/>
              <a:gd name="connsiteY2" fmla="*/ 0 h 4946526"/>
              <a:gd name="connsiteX3" fmla="*/ 3526221 w 3526221"/>
              <a:gd name="connsiteY3" fmla="*/ 47392 h 4946526"/>
              <a:gd name="connsiteX4" fmla="*/ 3526221 w 3526221"/>
              <a:gd name="connsiteY4" fmla="*/ 4899134 h 4946526"/>
              <a:gd name="connsiteX5" fmla="*/ 3478829 w 3526221"/>
              <a:gd name="connsiteY5" fmla="*/ 4946526 h 4946526"/>
              <a:gd name="connsiteX6" fmla="*/ 47392 w 3526221"/>
              <a:gd name="connsiteY6" fmla="*/ 4946526 h 4946526"/>
              <a:gd name="connsiteX7" fmla="*/ 0 w 3526221"/>
              <a:gd name="connsiteY7" fmla="*/ 4899134 h 4946526"/>
              <a:gd name="connsiteX8" fmla="*/ 0 w 3526221"/>
              <a:gd name="connsiteY8" fmla="*/ 47392 h 4946526"/>
              <a:gd name="connsiteX0" fmla="*/ 0 w 3749408"/>
              <a:gd name="connsiteY0" fmla="*/ 47392 h 4946526"/>
              <a:gd name="connsiteX1" fmla="*/ 47392 w 3749408"/>
              <a:gd name="connsiteY1" fmla="*/ 0 h 4946526"/>
              <a:gd name="connsiteX2" fmla="*/ 3478829 w 3749408"/>
              <a:gd name="connsiteY2" fmla="*/ 0 h 4946526"/>
              <a:gd name="connsiteX3" fmla="*/ 3526221 w 3749408"/>
              <a:gd name="connsiteY3" fmla="*/ 4899134 h 4946526"/>
              <a:gd name="connsiteX4" fmla="*/ 3478829 w 3749408"/>
              <a:gd name="connsiteY4" fmla="*/ 4946526 h 4946526"/>
              <a:gd name="connsiteX5" fmla="*/ 47392 w 3749408"/>
              <a:gd name="connsiteY5" fmla="*/ 4946526 h 4946526"/>
              <a:gd name="connsiteX6" fmla="*/ 0 w 3749408"/>
              <a:gd name="connsiteY6" fmla="*/ 4899134 h 4946526"/>
              <a:gd name="connsiteX7" fmla="*/ 0 w 3749408"/>
              <a:gd name="connsiteY7" fmla="*/ 47392 h 4946526"/>
              <a:gd name="connsiteX0" fmla="*/ 0 w 3907758"/>
              <a:gd name="connsiteY0" fmla="*/ 47392 h 4946526"/>
              <a:gd name="connsiteX1" fmla="*/ 47392 w 3907758"/>
              <a:gd name="connsiteY1" fmla="*/ 0 h 4946526"/>
              <a:gd name="connsiteX2" fmla="*/ 3478829 w 3907758"/>
              <a:gd name="connsiteY2" fmla="*/ 0 h 4946526"/>
              <a:gd name="connsiteX3" fmla="*/ 3478829 w 3907758"/>
              <a:gd name="connsiteY3" fmla="*/ 4946526 h 4946526"/>
              <a:gd name="connsiteX4" fmla="*/ 47392 w 3907758"/>
              <a:gd name="connsiteY4" fmla="*/ 4946526 h 4946526"/>
              <a:gd name="connsiteX5" fmla="*/ 0 w 3907758"/>
              <a:gd name="connsiteY5" fmla="*/ 4899134 h 4946526"/>
              <a:gd name="connsiteX6" fmla="*/ 0 w 3907758"/>
              <a:gd name="connsiteY6" fmla="*/ 47392 h 4946526"/>
              <a:gd name="connsiteX0" fmla="*/ 0 w 3478829"/>
              <a:gd name="connsiteY0" fmla="*/ 47392 h 4946526"/>
              <a:gd name="connsiteX1" fmla="*/ 47392 w 3478829"/>
              <a:gd name="connsiteY1" fmla="*/ 0 h 4946526"/>
              <a:gd name="connsiteX2" fmla="*/ 3478829 w 3478829"/>
              <a:gd name="connsiteY2" fmla="*/ 0 h 4946526"/>
              <a:gd name="connsiteX3" fmla="*/ 3478829 w 3478829"/>
              <a:gd name="connsiteY3" fmla="*/ 4946526 h 4946526"/>
              <a:gd name="connsiteX4" fmla="*/ 47392 w 3478829"/>
              <a:gd name="connsiteY4" fmla="*/ 4946526 h 4946526"/>
              <a:gd name="connsiteX5" fmla="*/ 0 w 3478829"/>
              <a:gd name="connsiteY5" fmla="*/ 4899134 h 4946526"/>
              <a:gd name="connsiteX6" fmla="*/ 0 w 3478829"/>
              <a:gd name="connsiteY6" fmla="*/ 47392 h 4946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78829" h="4946526">
                <a:moveTo>
                  <a:pt x="0" y="47392"/>
                </a:moveTo>
                <a:cubicBezTo>
                  <a:pt x="0" y="21218"/>
                  <a:pt x="21218" y="0"/>
                  <a:pt x="47392" y="0"/>
                </a:cubicBezTo>
                <a:lnTo>
                  <a:pt x="3478829" y="0"/>
                </a:lnTo>
                <a:lnTo>
                  <a:pt x="3478829" y="4946526"/>
                </a:lnTo>
                <a:lnTo>
                  <a:pt x="47392" y="4946526"/>
                </a:lnTo>
                <a:cubicBezTo>
                  <a:pt x="21218" y="4946526"/>
                  <a:pt x="0" y="4925308"/>
                  <a:pt x="0" y="4899134"/>
                </a:cubicBezTo>
                <a:lnTo>
                  <a:pt x="0" y="47392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983228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tx1">
                    <a:alpha val="1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tx1">
                  <a:alpha val="1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178801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2428478" y="1394220"/>
            <a:ext cx="1191756" cy="1191756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982908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11"/>
          <p:cNvSpPr>
            <a:spLocks noGrp="1"/>
          </p:cNvSpPr>
          <p:nvPr>
            <p:ph type="pic" sz="quarter" idx="12" hasCustomPrompt="1"/>
          </p:nvPr>
        </p:nvSpPr>
        <p:spPr>
          <a:xfrm>
            <a:off x="4123308" y="1349450"/>
            <a:ext cx="4339048" cy="4339048"/>
          </a:xfrm>
          <a:custGeom>
            <a:avLst/>
            <a:gdLst>
              <a:gd name="connsiteX0" fmla="*/ 897241 w 4999205"/>
              <a:gd name="connsiteY0" fmla="*/ 349012 h 2498048"/>
              <a:gd name="connsiteX1" fmla="*/ 1794482 w 4999205"/>
              <a:gd name="connsiteY1" fmla="*/ 1246253 h 2498048"/>
              <a:gd name="connsiteX2" fmla="*/ 897241 w 4999205"/>
              <a:gd name="connsiteY2" fmla="*/ 2143494 h 2498048"/>
              <a:gd name="connsiteX3" fmla="*/ 0 w 4999205"/>
              <a:gd name="connsiteY3" fmla="*/ 1246253 h 2498048"/>
              <a:gd name="connsiteX4" fmla="*/ 897241 w 4999205"/>
              <a:gd name="connsiteY4" fmla="*/ 349012 h 2498048"/>
              <a:gd name="connsiteX5" fmla="*/ 3750181 w 4999205"/>
              <a:gd name="connsiteY5" fmla="*/ 0 h 2498048"/>
              <a:gd name="connsiteX6" fmla="*/ 4277993 w 4999205"/>
              <a:gd name="connsiteY6" fmla="*/ 218627 h 2498048"/>
              <a:gd name="connsiteX7" fmla="*/ 4780578 w 4999205"/>
              <a:gd name="connsiteY7" fmla="*/ 721212 h 2498048"/>
              <a:gd name="connsiteX8" fmla="*/ 4780578 w 4999205"/>
              <a:gd name="connsiteY8" fmla="*/ 1776836 h 2498048"/>
              <a:gd name="connsiteX9" fmla="*/ 4277993 w 4999205"/>
              <a:gd name="connsiteY9" fmla="*/ 2279421 h 2498048"/>
              <a:gd name="connsiteX10" fmla="*/ 3222369 w 4999205"/>
              <a:gd name="connsiteY10" fmla="*/ 2279421 h 2498048"/>
              <a:gd name="connsiteX11" fmla="*/ 2719785 w 4999205"/>
              <a:gd name="connsiteY11" fmla="*/ 1776836 h 2498048"/>
              <a:gd name="connsiteX12" fmla="*/ 2719785 w 4999205"/>
              <a:gd name="connsiteY12" fmla="*/ 721212 h 2498048"/>
              <a:gd name="connsiteX13" fmla="*/ 3222369 w 4999205"/>
              <a:gd name="connsiteY13" fmla="*/ 218627 h 2498048"/>
              <a:gd name="connsiteX14" fmla="*/ 3750181 w 4999205"/>
              <a:gd name="connsiteY14" fmla="*/ 0 h 2498048"/>
              <a:gd name="connsiteX0" fmla="*/ 24941 w 5024146"/>
              <a:gd name="connsiteY0" fmla="*/ 1246253 h 2498048"/>
              <a:gd name="connsiteX1" fmla="*/ 1819423 w 5024146"/>
              <a:gd name="connsiteY1" fmla="*/ 1246253 h 2498048"/>
              <a:gd name="connsiteX2" fmla="*/ 922182 w 5024146"/>
              <a:gd name="connsiteY2" fmla="*/ 2143494 h 2498048"/>
              <a:gd name="connsiteX3" fmla="*/ 24941 w 5024146"/>
              <a:gd name="connsiteY3" fmla="*/ 1246253 h 2498048"/>
              <a:gd name="connsiteX4" fmla="*/ 3775122 w 5024146"/>
              <a:gd name="connsiteY4" fmla="*/ 0 h 2498048"/>
              <a:gd name="connsiteX5" fmla="*/ 4302934 w 5024146"/>
              <a:gd name="connsiteY5" fmla="*/ 218627 h 2498048"/>
              <a:gd name="connsiteX6" fmla="*/ 4805519 w 5024146"/>
              <a:gd name="connsiteY6" fmla="*/ 721212 h 2498048"/>
              <a:gd name="connsiteX7" fmla="*/ 4805519 w 5024146"/>
              <a:gd name="connsiteY7" fmla="*/ 1776836 h 2498048"/>
              <a:gd name="connsiteX8" fmla="*/ 4302934 w 5024146"/>
              <a:gd name="connsiteY8" fmla="*/ 2279421 h 2498048"/>
              <a:gd name="connsiteX9" fmla="*/ 3247310 w 5024146"/>
              <a:gd name="connsiteY9" fmla="*/ 2279421 h 2498048"/>
              <a:gd name="connsiteX10" fmla="*/ 2744726 w 5024146"/>
              <a:gd name="connsiteY10" fmla="*/ 1776836 h 2498048"/>
              <a:gd name="connsiteX11" fmla="*/ 2744726 w 5024146"/>
              <a:gd name="connsiteY11" fmla="*/ 721212 h 2498048"/>
              <a:gd name="connsiteX12" fmla="*/ 3247310 w 5024146"/>
              <a:gd name="connsiteY12" fmla="*/ 218627 h 2498048"/>
              <a:gd name="connsiteX13" fmla="*/ 3775122 w 5024146"/>
              <a:gd name="connsiteY13" fmla="*/ 0 h 2498048"/>
              <a:gd name="connsiteX0" fmla="*/ 24941 w 5024146"/>
              <a:gd name="connsiteY0" fmla="*/ 1246253 h 2498048"/>
              <a:gd name="connsiteX1" fmla="*/ 922182 w 5024146"/>
              <a:gd name="connsiteY1" fmla="*/ 2143494 h 2498048"/>
              <a:gd name="connsiteX2" fmla="*/ 24941 w 5024146"/>
              <a:gd name="connsiteY2" fmla="*/ 1246253 h 2498048"/>
              <a:gd name="connsiteX3" fmla="*/ 3775122 w 5024146"/>
              <a:gd name="connsiteY3" fmla="*/ 0 h 2498048"/>
              <a:gd name="connsiteX4" fmla="*/ 4302934 w 5024146"/>
              <a:gd name="connsiteY4" fmla="*/ 218627 h 2498048"/>
              <a:gd name="connsiteX5" fmla="*/ 4805519 w 5024146"/>
              <a:gd name="connsiteY5" fmla="*/ 721212 h 2498048"/>
              <a:gd name="connsiteX6" fmla="*/ 4805519 w 5024146"/>
              <a:gd name="connsiteY6" fmla="*/ 1776836 h 2498048"/>
              <a:gd name="connsiteX7" fmla="*/ 4302934 w 5024146"/>
              <a:gd name="connsiteY7" fmla="*/ 2279421 h 2498048"/>
              <a:gd name="connsiteX8" fmla="*/ 3247310 w 5024146"/>
              <a:gd name="connsiteY8" fmla="*/ 2279421 h 2498048"/>
              <a:gd name="connsiteX9" fmla="*/ 2744726 w 5024146"/>
              <a:gd name="connsiteY9" fmla="*/ 1776836 h 2498048"/>
              <a:gd name="connsiteX10" fmla="*/ 2744726 w 5024146"/>
              <a:gd name="connsiteY10" fmla="*/ 721212 h 2498048"/>
              <a:gd name="connsiteX11" fmla="*/ 3247310 w 5024146"/>
              <a:gd name="connsiteY11" fmla="*/ 218627 h 2498048"/>
              <a:gd name="connsiteX12" fmla="*/ 3775122 w 5024146"/>
              <a:gd name="connsiteY12" fmla="*/ 0 h 2498048"/>
              <a:gd name="connsiteX0" fmla="*/ 1249024 w 2498048"/>
              <a:gd name="connsiteY0" fmla="*/ 0 h 2498048"/>
              <a:gd name="connsiteX1" fmla="*/ 1776836 w 2498048"/>
              <a:gd name="connsiteY1" fmla="*/ 218627 h 2498048"/>
              <a:gd name="connsiteX2" fmla="*/ 2279421 w 2498048"/>
              <a:gd name="connsiteY2" fmla="*/ 721212 h 2498048"/>
              <a:gd name="connsiteX3" fmla="*/ 2279421 w 2498048"/>
              <a:gd name="connsiteY3" fmla="*/ 1776836 h 2498048"/>
              <a:gd name="connsiteX4" fmla="*/ 1776836 w 2498048"/>
              <a:gd name="connsiteY4" fmla="*/ 2279421 h 2498048"/>
              <a:gd name="connsiteX5" fmla="*/ 721212 w 2498048"/>
              <a:gd name="connsiteY5" fmla="*/ 2279421 h 2498048"/>
              <a:gd name="connsiteX6" fmla="*/ 218628 w 2498048"/>
              <a:gd name="connsiteY6" fmla="*/ 1776836 h 2498048"/>
              <a:gd name="connsiteX7" fmla="*/ 218628 w 2498048"/>
              <a:gd name="connsiteY7" fmla="*/ 721212 h 2498048"/>
              <a:gd name="connsiteX8" fmla="*/ 721212 w 2498048"/>
              <a:gd name="connsiteY8" fmla="*/ 218627 h 2498048"/>
              <a:gd name="connsiteX9" fmla="*/ 1249024 w 2498048"/>
              <a:gd name="connsiteY9" fmla="*/ 0 h 2498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98048" h="2498048">
                <a:moveTo>
                  <a:pt x="1249024" y="0"/>
                </a:moveTo>
                <a:cubicBezTo>
                  <a:pt x="1440055" y="0"/>
                  <a:pt x="1631085" y="72876"/>
                  <a:pt x="1776836" y="218627"/>
                </a:cubicBezTo>
                <a:lnTo>
                  <a:pt x="2279421" y="721212"/>
                </a:lnTo>
                <a:cubicBezTo>
                  <a:pt x="2570924" y="1012715"/>
                  <a:pt x="2570924" y="1485334"/>
                  <a:pt x="2279421" y="1776836"/>
                </a:cubicBezTo>
                <a:lnTo>
                  <a:pt x="1776836" y="2279421"/>
                </a:lnTo>
                <a:cubicBezTo>
                  <a:pt x="1485334" y="2570924"/>
                  <a:pt x="1012715" y="2570924"/>
                  <a:pt x="721212" y="2279421"/>
                </a:cubicBezTo>
                <a:lnTo>
                  <a:pt x="218628" y="1776836"/>
                </a:lnTo>
                <a:cubicBezTo>
                  <a:pt x="-72875" y="1485334"/>
                  <a:pt x="-72875" y="1012715"/>
                  <a:pt x="218628" y="721212"/>
                </a:cubicBezTo>
                <a:lnTo>
                  <a:pt x="721212" y="218627"/>
                </a:lnTo>
                <a:cubicBezTo>
                  <a:pt x="866963" y="72876"/>
                  <a:pt x="1057994" y="0"/>
                  <a:pt x="1249024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54102728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549698" y="955737"/>
            <a:ext cx="3478829" cy="4946526"/>
          </a:xfrm>
          <a:custGeom>
            <a:avLst/>
            <a:gdLst>
              <a:gd name="connsiteX0" fmla="*/ 0 w 3526221"/>
              <a:gd name="connsiteY0" fmla="*/ 47392 h 4946526"/>
              <a:gd name="connsiteX1" fmla="*/ 47392 w 3526221"/>
              <a:gd name="connsiteY1" fmla="*/ 0 h 4946526"/>
              <a:gd name="connsiteX2" fmla="*/ 3478829 w 3526221"/>
              <a:gd name="connsiteY2" fmla="*/ 0 h 4946526"/>
              <a:gd name="connsiteX3" fmla="*/ 3526221 w 3526221"/>
              <a:gd name="connsiteY3" fmla="*/ 47392 h 4946526"/>
              <a:gd name="connsiteX4" fmla="*/ 3526221 w 3526221"/>
              <a:gd name="connsiteY4" fmla="*/ 4899134 h 4946526"/>
              <a:gd name="connsiteX5" fmla="*/ 3478829 w 3526221"/>
              <a:gd name="connsiteY5" fmla="*/ 4946526 h 4946526"/>
              <a:gd name="connsiteX6" fmla="*/ 47392 w 3526221"/>
              <a:gd name="connsiteY6" fmla="*/ 4946526 h 4946526"/>
              <a:gd name="connsiteX7" fmla="*/ 0 w 3526221"/>
              <a:gd name="connsiteY7" fmla="*/ 4899134 h 4946526"/>
              <a:gd name="connsiteX8" fmla="*/ 0 w 3526221"/>
              <a:gd name="connsiteY8" fmla="*/ 47392 h 4946526"/>
              <a:gd name="connsiteX0" fmla="*/ 0 w 3749408"/>
              <a:gd name="connsiteY0" fmla="*/ 47392 h 4946526"/>
              <a:gd name="connsiteX1" fmla="*/ 47392 w 3749408"/>
              <a:gd name="connsiteY1" fmla="*/ 0 h 4946526"/>
              <a:gd name="connsiteX2" fmla="*/ 3478829 w 3749408"/>
              <a:gd name="connsiteY2" fmla="*/ 0 h 4946526"/>
              <a:gd name="connsiteX3" fmla="*/ 3526221 w 3749408"/>
              <a:gd name="connsiteY3" fmla="*/ 4899134 h 4946526"/>
              <a:gd name="connsiteX4" fmla="*/ 3478829 w 3749408"/>
              <a:gd name="connsiteY4" fmla="*/ 4946526 h 4946526"/>
              <a:gd name="connsiteX5" fmla="*/ 47392 w 3749408"/>
              <a:gd name="connsiteY5" fmla="*/ 4946526 h 4946526"/>
              <a:gd name="connsiteX6" fmla="*/ 0 w 3749408"/>
              <a:gd name="connsiteY6" fmla="*/ 4899134 h 4946526"/>
              <a:gd name="connsiteX7" fmla="*/ 0 w 3749408"/>
              <a:gd name="connsiteY7" fmla="*/ 47392 h 4946526"/>
              <a:gd name="connsiteX0" fmla="*/ 0 w 3907758"/>
              <a:gd name="connsiteY0" fmla="*/ 47392 h 4946526"/>
              <a:gd name="connsiteX1" fmla="*/ 47392 w 3907758"/>
              <a:gd name="connsiteY1" fmla="*/ 0 h 4946526"/>
              <a:gd name="connsiteX2" fmla="*/ 3478829 w 3907758"/>
              <a:gd name="connsiteY2" fmla="*/ 0 h 4946526"/>
              <a:gd name="connsiteX3" fmla="*/ 3478829 w 3907758"/>
              <a:gd name="connsiteY3" fmla="*/ 4946526 h 4946526"/>
              <a:gd name="connsiteX4" fmla="*/ 47392 w 3907758"/>
              <a:gd name="connsiteY4" fmla="*/ 4946526 h 4946526"/>
              <a:gd name="connsiteX5" fmla="*/ 0 w 3907758"/>
              <a:gd name="connsiteY5" fmla="*/ 4899134 h 4946526"/>
              <a:gd name="connsiteX6" fmla="*/ 0 w 3907758"/>
              <a:gd name="connsiteY6" fmla="*/ 47392 h 4946526"/>
              <a:gd name="connsiteX0" fmla="*/ 0 w 3478829"/>
              <a:gd name="connsiteY0" fmla="*/ 47392 h 4946526"/>
              <a:gd name="connsiteX1" fmla="*/ 47392 w 3478829"/>
              <a:gd name="connsiteY1" fmla="*/ 0 h 4946526"/>
              <a:gd name="connsiteX2" fmla="*/ 3478829 w 3478829"/>
              <a:gd name="connsiteY2" fmla="*/ 0 h 4946526"/>
              <a:gd name="connsiteX3" fmla="*/ 3478829 w 3478829"/>
              <a:gd name="connsiteY3" fmla="*/ 4946526 h 4946526"/>
              <a:gd name="connsiteX4" fmla="*/ 47392 w 3478829"/>
              <a:gd name="connsiteY4" fmla="*/ 4946526 h 4946526"/>
              <a:gd name="connsiteX5" fmla="*/ 0 w 3478829"/>
              <a:gd name="connsiteY5" fmla="*/ 4899134 h 4946526"/>
              <a:gd name="connsiteX6" fmla="*/ 0 w 3478829"/>
              <a:gd name="connsiteY6" fmla="*/ 47392 h 4946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78829" h="4946526">
                <a:moveTo>
                  <a:pt x="0" y="47392"/>
                </a:moveTo>
                <a:cubicBezTo>
                  <a:pt x="0" y="21218"/>
                  <a:pt x="21218" y="0"/>
                  <a:pt x="47392" y="0"/>
                </a:cubicBezTo>
                <a:lnTo>
                  <a:pt x="3478829" y="0"/>
                </a:lnTo>
                <a:lnTo>
                  <a:pt x="3478829" y="4946526"/>
                </a:lnTo>
                <a:lnTo>
                  <a:pt x="47392" y="4946526"/>
                </a:lnTo>
                <a:cubicBezTo>
                  <a:pt x="21218" y="4946526"/>
                  <a:pt x="0" y="4925308"/>
                  <a:pt x="0" y="4899134"/>
                </a:cubicBezTo>
                <a:lnTo>
                  <a:pt x="0" y="47392"/>
                </a:ln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59999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7068457" y="1210253"/>
            <a:ext cx="1274220" cy="167083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0268857" y="1210253"/>
            <a:ext cx="1274220" cy="167083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86125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343657" y="2248787"/>
            <a:ext cx="434721" cy="434721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1651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569787" y="2157845"/>
            <a:ext cx="434721" cy="434721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1651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156759" y="2248787"/>
            <a:ext cx="434721" cy="434721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1651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343657" y="4258033"/>
            <a:ext cx="434721" cy="434721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1651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8156759" y="4258033"/>
            <a:ext cx="434721" cy="434721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1651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727417" y="4258033"/>
            <a:ext cx="434721" cy="434721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1651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61366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89878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86296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827141" y="1974152"/>
            <a:ext cx="2476399" cy="2349437"/>
          </a:xfrm>
          <a:prstGeom prst="round2SameRect">
            <a:avLst>
              <a:gd name="adj1" fmla="val 1266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735194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246048" y="1964515"/>
            <a:ext cx="9699901" cy="2840242"/>
          </a:xfrm>
          <a:prstGeom prst="roundRect">
            <a:avLst>
              <a:gd name="adj" fmla="val 979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059643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" y="3416531"/>
            <a:ext cx="10058400" cy="6030254"/>
          </a:xfrm>
          <a:prstGeom prst="rect">
            <a:avLst/>
          </a:prstGeom>
          <a:effectLst>
            <a:outerShdw blurRad="635000" dist="38100" dir="5400000" sx="102000" sy="102000" algn="t" rotWithShape="0">
              <a:prstClr val="black">
                <a:alpha val="35000"/>
              </a:prstClr>
            </a:outerShdw>
          </a:effectLst>
        </p:spPr>
      </p:pic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2257473" y="3891934"/>
            <a:ext cx="7676236" cy="479457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71317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62" y="1977051"/>
            <a:ext cx="7067859" cy="4237352"/>
          </a:xfrm>
          <a:prstGeom prst="rect">
            <a:avLst/>
          </a:prstGeom>
          <a:effectLst>
            <a:outerShdw blurRad="635000" dist="38100" dir="5400000" sx="102000" sy="102000" algn="t" rotWithShape="0">
              <a:prstClr val="black">
                <a:alpha val="35000"/>
              </a:prstClr>
            </a:outerShdw>
          </a:effectLst>
        </p:spPr>
      </p:pic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1301462" y="2305451"/>
            <a:ext cx="5393806" cy="338045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90109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745451" y="2152029"/>
            <a:ext cx="4691967" cy="4883187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63500" dist="38100" dir="5400000" algn="t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05564006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745451" y="0"/>
            <a:ext cx="4691967" cy="4883187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63500" dist="38100" dir="5400000" algn="t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52953140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0000">
            <a:off x="-1992261" y="-3008671"/>
            <a:ext cx="4939393" cy="6858000"/>
          </a:xfrm>
          <a:prstGeom prst="rect">
            <a:avLst/>
          </a:prstGeom>
          <a:effectLst>
            <a:outerShdw blurRad="558800" dist="266700" dir="5400000" algn="t" rotWithShape="0">
              <a:prstClr val="black">
                <a:alpha val="13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0000">
            <a:off x="9791347" y="1666570"/>
            <a:ext cx="4939393" cy="6858000"/>
          </a:xfrm>
          <a:prstGeom prst="rect">
            <a:avLst/>
          </a:prstGeom>
          <a:effectLst>
            <a:outerShdw blurRad="558800" dist="266700" dir="5400000" algn="t" rotWithShape="0">
              <a:prstClr val="black">
                <a:alpha val="13000"/>
              </a:prstClr>
            </a:outerShdw>
          </a:effectLst>
        </p:spPr>
      </p:pic>
      <p:sp>
        <p:nvSpPr>
          <p:cNvPr id="12" name="Picture Placeholder 2"/>
          <p:cNvSpPr>
            <a:spLocks noGrp="1"/>
          </p:cNvSpPr>
          <p:nvPr>
            <p:ph type="pic" sz="quarter" idx="12" hasCustomPrompt="1"/>
          </p:nvPr>
        </p:nvSpPr>
        <p:spPr>
          <a:xfrm rot="19800000">
            <a:off x="-1487012" y="-2193956"/>
            <a:ext cx="3932123" cy="523430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 rot="19800000">
            <a:off x="10294981" y="2478418"/>
            <a:ext cx="3932123" cy="523430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-180909" y="3519488"/>
            <a:ext cx="1998958" cy="4075330"/>
          </a:xfrm>
          <a:prstGeom prst="rect">
            <a:avLst/>
          </a:prstGeom>
          <a:effectLst>
            <a:outerShdw blurRad="469900" dist="215900" dir="5400000" algn="t" rotWithShape="0">
              <a:prstClr val="black">
                <a:alpha val="17000"/>
              </a:prstClr>
            </a:outerShdw>
          </a:effectLst>
        </p:spPr>
      </p:pic>
      <p:sp>
        <p:nvSpPr>
          <p:cNvPr id="1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 rot="3600000">
            <a:off x="-51730" y="4041080"/>
            <a:ext cx="1725570" cy="305676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9672655" y="-1738399"/>
            <a:ext cx="1998958" cy="4075330"/>
          </a:xfrm>
          <a:prstGeom prst="rect">
            <a:avLst/>
          </a:prstGeom>
          <a:effectLst>
            <a:outerShdw blurRad="469900" dist="215900" dir="5400000" algn="t" rotWithShape="0">
              <a:prstClr val="black">
                <a:alpha val="17000"/>
              </a:prstClr>
            </a:outerShdw>
          </a:effectLst>
        </p:spPr>
      </p:pic>
      <p:sp>
        <p:nvSpPr>
          <p:cNvPr id="17" name="Picture Placeholder 2"/>
          <p:cNvSpPr>
            <a:spLocks noGrp="1"/>
          </p:cNvSpPr>
          <p:nvPr>
            <p:ph type="pic" sz="quarter" idx="15" hasCustomPrompt="1"/>
          </p:nvPr>
        </p:nvSpPr>
        <p:spPr>
          <a:xfrm rot="3600000">
            <a:off x="9810147" y="-1216807"/>
            <a:ext cx="1725570" cy="305676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0000">
            <a:off x="8628400" y="5250261"/>
            <a:ext cx="1243445" cy="2404317"/>
          </a:xfrm>
          <a:prstGeom prst="rect">
            <a:avLst/>
          </a:prstGeom>
          <a:effectLst>
            <a:outerShdw blurRad="469900" dist="215900" dir="5400000" algn="t" rotWithShape="0">
              <a:prstClr val="black">
                <a:alpha val="17000"/>
              </a:prstClr>
            </a:outerShdw>
          </a:effectLst>
        </p:spPr>
      </p:pic>
      <p:sp>
        <p:nvSpPr>
          <p:cNvPr id="19" name="Picture Placeholder 2"/>
          <p:cNvSpPr>
            <a:spLocks noGrp="1"/>
          </p:cNvSpPr>
          <p:nvPr>
            <p:ph type="pic" sz="quarter" idx="16" hasCustomPrompt="1"/>
          </p:nvPr>
        </p:nvSpPr>
        <p:spPr>
          <a:xfrm rot="19800000">
            <a:off x="8862614" y="5972938"/>
            <a:ext cx="774384" cy="9632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927612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3235196" y="371364"/>
            <a:ext cx="6115272" cy="6115272"/>
          </a:xfrm>
          <a:custGeom>
            <a:avLst/>
            <a:gdLst>
              <a:gd name="connsiteX0" fmla="*/ 1277912 w 2555824"/>
              <a:gd name="connsiteY0" fmla="*/ 201629 h 2555824"/>
              <a:gd name="connsiteX1" fmla="*/ 201629 w 2555824"/>
              <a:gd name="connsiteY1" fmla="*/ 1277912 h 2555824"/>
              <a:gd name="connsiteX2" fmla="*/ 1277912 w 2555824"/>
              <a:gd name="connsiteY2" fmla="*/ 2354195 h 2555824"/>
              <a:gd name="connsiteX3" fmla="*/ 2354195 w 2555824"/>
              <a:gd name="connsiteY3" fmla="*/ 1277912 h 2555824"/>
              <a:gd name="connsiteX4" fmla="*/ 1277912 w 2555824"/>
              <a:gd name="connsiteY4" fmla="*/ 201629 h 2555824"/>
              <a:gd name="connsiteX5" fmla="*/ 1277912 w 2555824"/>
              <a:gd name="connsiteY5" fmla="*/ 0 h 2555824"/>
              <a:gd name="connsiteX6" fmla="*/ 2555824 w 2555824"/>
              <a:gd name="connsiteY6" fmla="*/ 1277912 h 2555824"/>
              <a:gd name="connsiteX7" fmla="*/ 1277912 w 2555824"/>
              <a:gd name="connsiteY7" fmla="*/ 2555824 h 2555824"/>
              <a:gd name="connsiteX8" fmla="*/ 0 w 2555824"/>
              <a:gd name="connsiteY8" fmla="*/ 1277912 h 2555824"/>
              <a:gd name="connsiteX9" fmla="*/ 1277912 w 2555824"/>
              <a:gd name="connsiteY9" fmla="*/ 0 h 2555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55824" h="2555824">
                <a:moveTo>
                  <a:pt x="1277912" y="201629"/>
                </a:moveTo>
                <a:cubicBezTo>
                  <a:pt x="683497" y="201629"/>
                  <a:pt x="201629" y="683497"/>
                  <a:pt x="201629" y="1277912"/>
                </a:cubicBezTo>
                <a:cubicBezTo>
                  <a:pt x="201629" y="1872327"/>
                  <a:pt x="683497" y="2354195"/>
                  <a:pt x="1277912" y="2354195"/>
                </a:cubicBezTo>
                <a:cubicBezTo>
                  <a:pt x="1872327" y="2354195"/>
                  <a:pt x="2354195" y="1872327"/>
                  <a:pt x="2354195" y="1277912"/>
                </a:cubicBezTo>
                <a:cubicBezTo>
                  <a:pt x="2354195" y="683497"/>
                  <a:pt x="1872327" y="201629"/>
                  <a:pt x="1277912" y="201629"/>
                </a:cubicBezTo>
                <a:close/>
                <a:moveTo>
                  <a:pt x="1277912" y="0"/>
                </a:moveTo>
                <a:cubicBezTo>
                  <a:pt x="1983683" y="0"/>
                  <a:pt x="2555824" y="572141"/>
                  <a:pt x="2555824" y="1277912"/>
                </a:cubicBezTo>
                <a:cubicBezTo>
                  <a:pt x="2555824" y="1983683"/>
                  <a:pt x="1983683" y="2555824"/>
                  <a:pt x="1277912" y="2555824"/>
                </a:cubicBezTo>
                <a:cubicBezTo>
                  <a:pt x="572141" y="2555824"/>
                  <a:pt x="0" y="1983683"/>
                  <a:pt x="0" y="1277912"/>
                </a:cubicBezTo>
                <a:cubicBezTo>
                  <a:pt x="0" y="572141"/>
                  <a:pt x="572141" y="0"/>
                  <a:pt x="1277912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381000" dist="254000" dir="5400000" algn="t" rotWithShape="0">
              <a:prstClr val="black">
                <a:alpha val="1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38409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8470" y="1916473"/>
            <a:ext cx="1942648" cy="3960529"/>
          </a:xfrm>
          <a:prstGeom prst="rect">
            <a:avLst/>
          </a:prstGeom>
          <a:effectLst>
            <a:outerShdw blurRad="482600" dist="152400" dir="5400000" sx="102000" sy="102000" algn="t" rotWithShape="0">
              <a:prstClr val="black">
                <a:alpha val="20000"/>
              </a:prstClr>
            </a:outerShdw>
          </a:effec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426" y="-336977"/>
            <a:ext cx="5339879" cy="9127998"/>
          </a:xfrm>
          <a:prstGeom prst="rect">
            <a:avLst/>
          </a:prstGeom>
          <a:effectLst>
            <a:outerShdw blurRad="495300" dist="304800" dir="5400000" algn="t" rotWithShape="0">
              <a:prstClr val="black">
                <a:alpha val="12000"/>
              </a:prstClr>
            </a:outerShdw>
          </a:effectLst>
        </p:spPr>
      </p:pic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241742" y="2420582"/>
            <a:ext cx="1675186" cy="297641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56911592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069616" y="628716"/>
            <a:ext cx="4939393" cy="6858000"/>
          </a:xfrm>
          <a:prstGeom prst="rect">
            <a:avLst/>
          </a:prstGeom>
          <a:effectLst>
            <a:outerShdw blurRad="469900" dist="215900" dir="5400000" algn="t" rotWithShape="0">
              <a:prstClr val="black">
                <a:alpha val="17000"/>
              </a:prstClr>
            </a:outerShdw>
          </a:effec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5088" y="2191658"/>
            <a:ext cx="1998958" cy="4075330"/>
          </a:xfrm>
          <a:prstGeom prst="rect">
            <a:avLst/>
          </a:prstGeom>
          <a:effectLst>
            <a:outerShdw blurRad="469900" dist="215900" dir="5400000" algn="t" rotWithShape="0">
              <a:prstClr val="black">
                <a:alpha val="17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19" y="1941731"/>
            <a:ext cx="2175811" cy="4325257"/>
          </a:xfrm>
          <a:prstGeom prst="rect">
            <a:avLst/>
          </a:prstGeom>
          <a:effectLst>
            <a:outerShdw blurRad="469900" dist="215900" dir="5400000" algn="t" rotWithShape="0">
              <a:prstClr val="black">
                <a:alpha val="17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908" y="4040025"/>
            <a:ext cx="1243445" cy="2404317"/>
          </a:xfrm>
          <a:prstGeom prst="rect">
            <a:avLst/>
          </a:prstGeom>
          <a:effectLst>
            <a:outerShdw blurRad="469900" dist="215900" dir="5400000" algn="t" rotWithShape="0">
              <a:prstClr val="black">
                <a:alpha val="17000"/>
              </a:prstClr>
            </a:outerShdw>
          </a:effectLst>
        </p:spPr>
      </p:pic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902580" y="2713250"/>
            <a:ext cx="1725570" cy="305676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3265039" y="2344106"/>
            <a:ext cx="2001318" cy="355304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822122" y="4762702"/>
            <a:ext cx="774384" cy="9632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8929390" y="2102019"/>
            <a:ext cx="5221112" cy="391473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3934691" y="2156691"/>
            <a:ext cx="660400" cy="133927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0388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709" y="2191658"/>
            <a:ext cx="1998958" cy="4075330"/>
          </a:xfrm>
          <a:prstGeom prst="rect">
            <a:avLst/>
          </a:prstGeom>
          <a:effectLst>
            <a:outerShdw blurRad="469900" dist="215900" dir="5400000" algn="t" rotWithShape="0">
              <a:prstClr val="black">
                <a:alpha val="17000"/>
              </a:prstClr>
            </a:outerShdw>
          </a:effec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812" y="1941731"/>
            <a:ext cx="2175811" cy="4325257"/>
          </a:xfrm>
          <a:prstGeom prst="rect">
            <a:avLst/>
          </a:prstGeom>
          <a:effectLst>
            <a:outerShdw blurRad="469900" dist="215900" dir="5400000" algn="t" rotWithShape="0">
              <a:prstClr val="black">
                <a:alpha val="17000"/>
              </a:prstClr>
            </a:outerShdw>
          </a:effectLst>
        </p:spPr>
      </p:pic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816201" y="2713250"/>
            <a:ext cx="1725570" cy="305676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3475232" y="2344106"/>
            <a:ext cx="2001318" cy="355304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4145517" y="2156691"/>
            <a:ext cx="660400" cy="133927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1198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318852" y="2473174"/>
            <a:ext cx="1861466" cy="3304508"/>
          </a:xfrm>
          <a:prstGeom prst="roundRect">
            <a:avLst>
              <a:gd name="adj" fmla="val 1837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005744" y="2473174"/>
            <a:ext cx="1861466" cy="3304508"/>
          </a:xfrm>
          <a:prstGeom prst="roundRect">
            <a:avLst>
              <a:gd name="adj" fmla="val 1837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993234" y="2473174"/>
            <a:ext cx="1861466" cy="3304508"/>
          </a:xfrm>
          <a:prstGeom prst="roundRect">
            <a:avLst>
              <a:gd name="adj" fmla="val 1837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-1019277" y="2473174"/>
            <a:ext cx="1861466" cy="3304508"/>
          </a:xfrm>
          <a:prstGeom prst="roundRect">
            <a:avLst>
              <a:gd name="adj" fmla="val 1837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1343873" y="2473174"/>
            <a:ext cx="1861466" cy="3304508"/>
          </a:xfrm>
          <a:prstGeom prst="roundRect">
            <a:avLst>
              <a:gd name="adj" fmla="val 1837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9331363" y="2473174"/>
            <a:ext cx="1861466" cy="3304508"/>
          </a:xfrm>
          <a:prstGeom prst="roundRect">
            <a:avLst>
              <a:gd name="adj" fmla="val 1837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801" y="1909104"/>
            <a:ext cx="2160396" cy="4404458"/>
          </a:xfrm>
          <a:prstGeom prst="rect">
            <a:avLst/>
          </a:prstGeom>
          <a:effectLst>
            <a:outerShdw blurRad="482600" dist="152400" dir="5400000" sx="102000" sy="102000" algn="t" rotWithShape="0">
              <a:prstClr val="black">
                <a:alpha val="20000"/>
              </a:prstClr>
            </a:outerShdw>
          </a:effectLst>
        </p:spPr>
      </p:pic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166140" y="2473174"/>
            <a:ext cx="1861466" cy="330450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675575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8" grpId="0" animBg="1"/>
      <p:bldP spid="12" grpId="0" animBg="1"/>
      <p:bldP spid="13" grpId="0" animBg="1"/>
      <p:bldP spid="14" grpId="0" animBg="1"/>
      <p:bldP spid="15" grpId="0" animBg="1"/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048189" y="2210372"/>
            <a:ext cx="3920051" cy="3580827"/>
          </a:xfrm>
          <a:prstGeom prst="round2SameRect">
            <a:avLst>
              <a:gd name="adj1" fmla="val 124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075420" y="2210372"/>
            <a:ext cx="1943100" cy="3580827"/>
          </a:xfrm>
          <a:prstGeom prst="round2SameRect">
            <a:avLst>
              <a:gd name="adj1" fmla="val 124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056310" y="2210373"/>
            <a:ext cx="1931230" cy="1744408"/>
          </a:xfrm>
          <a:prstGeom prst="round2SameRect">
            <a:avLst>
              <a:gd name="adj1" fmla="val 124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5056310" y="4046793"/>
            <a:ext cx="1931230" cy="1744408"/>
          </a:xfrm>
          <a:prstGeom prst="round2SameRect">
            <a:avLst>
              <a:gd name="adj1" fmla="val 124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7065865" y="4046793"/>
            <a:ext cx="1931230" cy="1744408"/>
          </a:xfrm>
          <a:prstGeom prst="round2SameRect">
            <a:avLst>
              <a:gd name="adj1" fmla="val 1243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28637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6" grpId="0" animBg="1"/>
      <p:bldP spid="17" grpId="0" animBg="1"/>
      <p:bldP spid="18" grpId="0" animBg="1"/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225429" y="1925662"/>
            <a:ext cx="3118133" cy="1407742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533895" y="1925662"/>
            <a:ext cx="3118133" cy="1407742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842361" y="1925662"/>
            <a:ext cx="3118133" cy="1407742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225429" y="4211662"/>
            <a:ext cx="3118133" cy="1407742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4533895" y="4211662"/>
            <a:ext cx="3118133" cy="1407742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7842361" y="4211662"/>
            <a:ext cx="3118133" cy="1407742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495938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959422" y="2159870"/>
            <a:ext cx="3118133" cy="3068835"/>
          </a:xfrm>
          <a:prstGeom prst="round2SameRect">
            <a:avLst>
              <a:gd name="adj1" fmla="val 1738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558833" y="2159870"/>
            <a:ext cx="3118133" cy="3068835"/>
          </a:xfrm>
          <a:prstGeom prst="round2SameRect">
            <a:avLst>
              <a:gd name="adj1" fmla="val 1738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158244" y="2159870"/>
            <a:ext cx="3118133" cy="3068835"/>
          </a:xfrm>
          <a:prstGeom prst="round2SameRect">
            <a:avLst>
              <a:gd name="adj1" fmla="val 1738"/>
              <a:gd name="adj2" fmla="val 0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814651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 animBg="1"/>
      <p:bldP spid="15" grpId="0" animBg="1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433247" y="2159870"/>
            <a:ext cx="4385662" cy="3359781"/>
          </a:xfrm>
          <a:prstGeom prst="roundRect">
            <a:avLst>
              <a:gd name="adj" fmla="val 1185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303817" y="2159870"/>
            <a:ext cx="4385662" cy="3359781"/>
          </a:xfrm>
          <a:prstGeom prst="roundRect">
            <a:avLst>
              <a:gd name="adj" fmla="val 1185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751709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899461" y="1238864"/>
            <a:ext cx="1218170" cy="1218170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339656" y="1238864"/>
            <a:ext cx="1218170" cy="1218170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779855" y="1238864"/>
            <a:ext cx="1218170" cy="1218170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8220052" y="1238864"/>
            <a:ext cx="1218170" cy="1218170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9660249" y="1238864"/>
            <a:ext cx="1218170" cy="1218170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3899461" y="3930445"/>
            <a:ext cx="1218170" cy="1218170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5339656" y="3930445"/>
            <a:ext cx="1218170" cy="1218170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779855" y="3930445"/>
            <a:ext cx="1218170" cy="1218170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8220052" y="3930445"/>
            <a:ext cx="1218170" cy="1218170"/>
          </a:xfrm>
          <a:prstGeom prst="roundRect">
            <a:avLst>
              <a:gd name="adj" fmla="val 4384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08442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654639" y="2518484"/>
            <a:ext cx="813733" cy="813733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318670" y="2518484"/>
            <a:ext cx="813733" cy="813733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054743" y="2518484"/>
            <a:ext cx="813733" cy="813733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668648" y="2518484"/>
            <a:ext cx="813733" cy="813733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457880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 hasCustomPrompt="1"/>
          </p:nvPr>
        </p:nvSpPr>
        <p:spPr>
          <a:xfrm>
            <a:off x="4846975" y="2180244"/>
            <a:ext cx="2498048" cy="2498048"/>
          </a:xfrm>
          <a:custGeom>
            <a:avLst/>
            <a:gdLst>
              <a:gd name="connsiteX0" fmla="*/ 897241 w 4999205"/>
              <a:gd name="connsiteY0" fmla="*/ 349012 h 2498048"/>
              <a:gd name="connsiteX1" fmla="*/ 1794482 w 4999205"/>
              <a:gd name="connsiteY1" fmla="*/ 1246253 h 2498048"/>
              <a:gd name="connsiteX2" fmla="*/ 897241 w 4999205"/>
              <a:gd name="connsiteY2" fmla="*/ 2143494 h 2498048"/>
              <a:gd name="connsiteX3" fmla="*/ 0 w 4999205"/>
              <a:gd name="connsiteY3" fmla="*/ 1246253 h 2498048"/>
              <a:gd name="connsiteX4" fmla="*/ 897241 w 4999205"/>
              <a:gd name="connsiteY4" fmla="*/ 349012 h 2498048"/>
              <a:gd name="connsiteX5" fmla="*/ 3750181 w 4999205"/>
              <a:gd name="connsiteY5" fmla="*/ 0 h 2498048"/>
              <a:gd name="connsiteX6" fmla="*/ 4277993 w 4999205"/>
              <a:gd name="connsiteY6" fmla="*/ 218627 h 2498048"/>
              <a:gd name="connsiteX7" fmla="*/ 4780578 w 4999205"/>
              <a:gd name="connsiteY7" fmla="*/ 721212 h 2498048"/>
              <a:gd name="connsiteX8" fmla="*/ 4780578 w 4999205"/>
              <a:gd name="connsiteY8" fmla="*/ 1776836 h 2498048"/>
              <a:gd name="connsiteX9" fmla="*/ 4277993 w 4999205"/>
              <a:gd name="connsiteY9" fmla="*/ 2279421 h 2498048"/>
              <a:gd name="connsiteX10" fmla="*/ 3222369 w 4999205"/>
              <a:gd name="connsiteY10" fmla="*/ 2279421 h 2498048"/>
              <a:gd name="connsiteX11" fmla="*/ 2719785 w 4999205"/>
              <a:gd name="connsiteY11" fmla="*/ 1776836 h 2498048"/>
              <a:gd name="connsiteX12" fmla="*/ 2719785 w 4999205"/>
              <a:gd name="connsiteY12" fmla="*/ 721212 h 2498048"/>
              <a:gd name="connsiteX13" fmla="*/ 3222369 w 4999205"/>
              <a:gd name="connsiteY13" fmla="*/ 218627 h 2498048"/>
              <a:gd name="connsiteX14" fmla="*/ 3750181 w 4999205"/>
              <a:gd name="connsiteY14" fmla="*/ 0 h 2498048"/>
              <a:gd name="connsiteX0" fmla="*/ 24941 w 5024146"/>
              <a:gd name="connsiteY0" fmla="*/ 1246253 h 2498048"/>
              <a:gd name="connsiteX1" fmla="*/ 1819423 w 5024146"/>
              <a:gd name="connsiteY1" fmla="*/ 1246253 h 2498048"/>
              <a:gd name="connsiteX2" fmla="*/ 922182 w 5024146"/>
              <a:gd name="connsiteY2" fmla="*/ 2143494 h 2498048"/>
              <a:gd name="connsiteX3" fmla="*/ 24941 w 5024146"/>
              <a:gd name="connsiteY3" fmla="*/ 1246253 h 2498048"/>
              <a:gd name="connsiteX4" fmla="*/ 3775122 w 5024146"/>
              <a:gd name="connsiteY4" fmla="*/ 0 h 2498048"/>
              <a:gd name="connsiteX5" fmla="*/ 4302934 w 5024146"/>
              <a:gd name="connsiteY5" fmla="*/ 218627 h 2498048"/>
              <a:gd name="connsiteX6" fmla="*/ 4805519 w 5024146"/>
              <a:gd name="connsiteY6" fmla="*/ 721212 h 2498048"/>
              <a:gd name="connsiteX7" fmla="*/ 4805519 w 5024146"/>
              <a:gd name="connsiteY7" fmla="*/ 1776836 h 2498048"/>
              <a:gd name="connsiteX8" fmla="*/ 4302934 w 5024146"/>
              <a:gd name="connsiteY8" fmla="*/ 2279421 h 2498048"/>
              <a:gd name="connsiteX9" fmla="*/ 3247310 w 5024146"/>
              <a:gd name="connsiteY9" fmla="*/ 2279421 h 2498048"/>
              <a:gd name="connsiteX10" fmla="*/ 2744726 w 5024146"/>
              <a:gd name="connsiteY10" fmla="*/ 1776836 h 2498048"/>
              <a:gd name="connsiteX11" fmla="*/ 2744726 w 5024146"/>
              <a:gd name="connsiteY11" fmla="*/ 721212 h 2498048"/>
              <a:gd name="connsiteX12" fmla="*/ 3247310 w 5024146"/>
              <a:gd name="connsiteY12" fmla="*/ 218627 h 2498048"/>
              <a:gd name="connsiteX13" fmla="*/ 3775122 w 5024146"/>
              <a:gd name="connsiteY13" fmla="*/ 0 h 2498048"/>
              <a:gd name="connsiteX0" fmla="*/ 24941 w 5024146"/>
              <a:gd name="connsiteY0" fmla="*/ 1246253 h 2498048"/>
              <a:gd name="connsiteX1" fmla="*/ 922182 w 5024146"/>
              <a:gd name="connsiteY1" fmla="*/ 2143494 h 2498048"/>
              <a:gd name="connsiteX2" fmla="*/ 24941 w 5024146"/>
              <a:gd name="connsiteY2" fmla="*/ 1246253 h 2498048"/>
              <a:gd name="connsiteX3" fmla="*/ 3775122 w 5024146"/>
              <a:gd name="connsiteY3" fmla="*/ 0 h 2498048"/>
              <a:gd name="connsiteX4" fmla="*/ 4302934 w 5024146"/>
              <a:gd name="connsiteY4" fmla="*/ 218627 h 2498048"/>
              <a:gd name="connsiteX5" fmla="*/ 4805519 w 5024146"/>
              <a:gd name="connsiteY5" fmla="*/ 721212 h 2498048"/>
              <a:gd name="connsiteX6" fmla="*/ 4805519 w 5024146"/>
              <a:gd name="connsiteY6" fmla="*/ 1776836 h 2498048"/>
              <a:gd name="connsiteX7" fmla="*/ 4302934 w 5024146"/>
              <a:gd name="connsiteY7" fmla="*/ 2279421 h 2498048"/>
              <a:gd name="connsiteX8" fmla="*/ 3247310 w 5024146"/>
              <a:gd name="connsiteY8" fmla="*/ 2279421 h 2498048"/>
              <a:gd name="connsiteX9" fmla="*/ 2744726 w 5024146"/>
              <a:gd name="connsiteY9" fmla="*/ 1776836 h 2498048"/>
              <a:gd name="connsiteX10" fmla="*/ 2744726 w 5024146"/>
              <a:gd name="connsiteY10" fmla="*/ 721212 h 2498048"/>
              <a:gd name="connsiteX11" fmla="*/ 3247310 w 5024146"/>
              <a:gd name="connsiteY11" fmla="*/ 218627 h 2498048"/>
              <a:gd name="connsiteX12" fmla="*/ 3775122 w 5024146"/>
              <a:gd name="connsiteY12" fmla="*/ 0 h 2498048"/>
              <a:gd name="connsiteX0" fmla="*/ 1249024 w 2498048"/>
              <a:gd name="connsiteY0" fmla="*/ 0 h 2498048"/>
              <a:gd name="connsiteX1" fmla="*/ 1776836 w 2498048"/>
              <a:gd name="connsiteY1" fmla="*/ 218627 h 2498048"/>
              <a:gd name="connsiteX2" fmla="*/ 2279421 w 2498048"/>
              <a:gd name="connsiteY2" fmla="*/ 721212 h 2498048"/>
              <a:gd name="connsiteX3" fmla="*/ 2279421 w 2498048"/>
              <a:gd name="connsiteY3" fmla="*/ 1776836 h 2498048"/>
              <a:gd name="connsiteX4" fmla="*/ 1776836 w 2498048"/>
              <a:gd name="connsiteY4" fmla="*/ 2279421 h 2498048"/>
              <a:gd name="connsiteX5" fmla="*/ 721212 w 2498048"/>
              <a:gd name="connsiteY5" fmla="*/ 2279421 h 2498048"/>
              <a:gd name="connsiteX6" fmla="*/ 218628 w 2498048"/>
              <a:gd name="connsiteY6" fmla="*/ 1776836 h 2498048"/>
              <a:gd name="connsiteX7" fmla="*/ 218628 w 2498048"/>
              <a:gd name="connsiteY7" fmla="*/ 721212 h 2498048"/>
              <a:gd name="connsiteX8" fmla="*/ 721212 w 2498048"/>
              <a:gd name="connsiteY8" fmla="*/ 218627 h 2498048"/>
              <a:gd name="connsiteX9" fmla="*/ 1249024 w 2498048"/>
              <a:gd name="connsiteY9" fmla="*/ 0 h 2498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98048" h="2498048">
                <a:moveTo>
                  <a:pt x="1249024" y="0"/>
                </a:moveTo>
                <a:cubicBezTo>
                  <a:pt x="1440055" y="0"/>
                  <a:pt x="1631085" y="72876"/>
                  <a:pt x="1776836" y="218627"/>
                </a:cubicBezTo>
                <a:lnTo>
                  <a:pt x="2279421" y="721212"/>
                </a:lnTo>
                <a:cubicBezTo>
                  <a:pt x="2570924" y="1012715"/>
                  <a:pt x="2570924" y="1485334"/>
                  <a:pt x="2279421" y="1776836"/>
                </a:cubicBezTo>
                <a:lnTo>
                  <a:pt x="1776836" y="2279421"/>
                </a:lnTo>
                <a:cubicBezTo>
                  <a:pt x="1485334" y="2570924"/>
                  <a:pt x="1012715" y="2570924"/>
                  <a:pt x="721212" y="2279421"/>
                </a:cubicBezTo>
                <a:lnTo>
                  <a:pt x="218628" y="1776836"/>
                </a:lnTo>
                <a:cubicBezTo>
                  <a:pt x="-72875" y="1485334"/>
                  <a:pt x="-72875" y="1012715"/>
                  <a:pt x="218628" y="721212"/>
                </a:cubicBezTo>
                <a:lnTo>
                  <a:pt x="721212" y="218627"/>
                </a:lnTo>
                <a:cubicBezTo>
                  <a:pt x="866963" y="72876"/>
                  <a:pt x="1057994" y="0"/>
                  <a:pt x="1249024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65654144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2" hasCustomPrompt="1"/>
          </p:nvPr>
        </p:nvSpPr>
        <p:spPr>
          <a:xfrm>
            <a:off x="964369" y="2050350"/>
            <a:ext cx="1109761" cy="1109160"/>
          </a:xfrm>
          <a:custGeom>
            <a:avLst/>
            <a:gdLst>
              <a:gd name="connsiteX0" fmla="*/ 688166 w 2253938"/>
              <a:gd name="connsiteY0" fmla="*/ 1667854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3720987 h 3720987"/>
              <a:gd name="connsiteX2" fmla="*/ 688166 w 2253938"/>
              <a:gd name="connsiteY2" fmla="*/ 3720987 h 3720987"/>
              <a:gd name="connsiteX3" fmla="*/ 46127 w 2253938"/>
              <a:gd name="connsiteY3" fmla="*/ 0 h 3720987"/>
              <a:gd name="connsiteX4" fmla="*/ 1670834 w 2253938"/>
              <a:gd name="connsiteY4" fmla="*/ 0 h 3720987"/>
              <a:gd name="connsiteX5" fmla="*/ 1670834 w 2253938"/>
              <a:gd name="connsiteY5" fmla="*/ 1274220 h 3720987"/>
              <a:gd name="connsiteX6" fmla="*/ 46127 w 2253938"/>
              <a:gd name="connsiteY6" fmla="*/ 1274220 h 3720987"/>
              <a:gd name="connsiteX7" fmla="*/ 0 w 2253938"/>
              <a:gd name="connsiteY7" fmla="*/ 1228093 h 3720987"/>
              <a:gd name="connsiteX8" fmla="*/ 0 w 2253938"/>
              <a:gd name="connsiteY8" fmla="*/ 46127 h 3720987"/>
              <a:gd name="connsiteX9" fmla="*/ 46127 w 2253938"/>
              <a:gd name="connsiteY9" fmla="*/ 0 h 3720987"/>
              <a:gd name="connsiteX0" fmla="*/ 46127 w 1670834"/>
              <a:gd name="connsiteY0" fmla="*/ 0 h 1274220"/>
              <a:gd name="connsiteX1" fmla="*/ 1670834 w 1670834"/>
              <a:gd name="connsiteY1" fmla="*/ 0 h 1274220"/>
              <a:gd name="connsiteX2" fmla="*/ 1670834 w 1670834"/>
              <a:gd name="connsiteY2" fmla="*/ 1274220 h 1274220"/>
              <a:gd name="connsiteX3" fmla="*/ 46127 w 1670834"/>
              <a:gd name="connsiteY3" fmla="*/ 1274220 h 1274220"/>
              <a:gd name="connsiteX4" fmla="*/ 0 w 1670834"/>
              <a:gd name="connsiteY4" fmla="*/ 1228093 h 1274220"/>
              <a:gd name="connsiteX5" fmla="*/ 0 w 1670834"/>
              <a:gd name="connsiteY5" fmla="*/ 46127 h 1274220"/>
              <a:gd name="connsiteX6" fmla="*/ 46127 w 1670834"/>
              <a:gd name="connsiteY6" fmla="*/ 0 h 127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70834" h="1274220">
                <a:moveTo>
                  <a:pt x="46127" y="0"/>
                </a:moveTo>
                <a:lnTo>
                  <a:pt x="1670834" y="0"/>
                </a:lnTo>
                <a:lnTo>
                  <a:pt x="1670834" y="1274220"/>
                </a:lnTo>
                <a:lnTo>
                  <a:pt x="46127" y="1274220"/>
                </a:lnTo>
                <a:cubicBezTo>
                  <a:pt x="20652" y="1274220"/>
                  <a:pt x="0" y="1253568"/>
                  <a:pt x="0" y="1228093"/>
                </a:cubicBezTo>
                <a:lnTo>
                  <a:pt x="0" y="46127"/>
                </a:lnTo>
                <a:cubicBezTo>
                  <a:pt x="0" y="20652"/>
                  <a:pt x="20652" y="0"/>
                  <a:pt x="46127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 hasCustomPrompt="1"/>
          </p:nvPr>
        </p:nvSpPr>
        <p:spPr>
          <a:xfrm>
            <a:off x="964369" y="3415102"/>
            <a:ext cx="1109761" cy="1109160"/>
          </a:xfrm>
          <a:custGeom>
            <a:avLst/>
            <a:gdLst>
              <a:gd name="connsiteX0" fmla="*/ 688166 w 2253938"/>
              <a:gd name="connsiteY0" fmla="*/ 1667854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3720987 h 3720987"/>
              <a:gd name="connsiteX2" fmla="*/ 688166 w 2253938"/>
              <a:gd name="connsiteY2" fmla="*/ 3720987 h 3720987"/>
              <a:gd name="connsiteX3" fmla="*/ 46127 w 2253938"/>
              <a:gd name="connsiteY3" fmla="*/ 0 h 3720987"/>
              <a:gd name="connsiteX4" fmla="*/ 1670834 w 2253938"/>
              <a:gd name="connsiteY4" fmla="*/ 0 h 3720987"/>
              <a:gd name="connsiteX5" fmla="*/ 1670834 w 2253938"/>
              <a:gd name="connsiteY5" fmla="*/ 1274220 h 3720987"/>
              <a:gd name="connsiteX6" fmla="*/ 46127 w 2253938"/>
              <a:gd name="connsiteY6" fmla="*/ 1274220 h 3720987"/>
              <a:gd name="connsiteX7" fmla="*/ 0 w 2253938"/>
              <a:gd name="connsiteY7" fmla="*/ 1228093 h 3720987"/>
              <a:gd name="connsiteX8" fmla="*/ 0 w 2253938"/>
              <a:gd name="connsiteY8" fmla="*/ 46127 h 3720987"/>
              <a:gd name="connsiteX9" fmla="*/ 46127 w 2253938"/>
              <a:gd name="connsiteY9" fmla="*/ 0 h 3720987"/>
              <a:gd name="connsiteX0" fmla="*/ 46127 w 1670834"/>
              <a:gd name="connsiteY0" fmla="*/ 0 h 1274220"/>
              <a:gd name="connsiteX1" fmla="*/ 1670834 w 1670834"/>
              <a:gd name="connsiteY1" fmla="*/ 0 h 1274220"/>
              <a:gd name="connsiteX2" fmla="*/ 1670834 w 1670834"/>
              <a:gd name="connsiteY2" fmla="*/ 1274220 h 1274220"/>
              <a:gd name="connsiteX3" fmla="*/ 46127 w 1670834"/>
              <a:gd name="connsiteY3" fmla="*/ 1274220 h 1274220"/>
              <a:gd name="connsiteX4" fmla="*/ 0 w 1670834"/>
              <a:gd name="connsiteY4" fmla="*/ 1228093 h 1274220"/>
              <a:gd name="connsiteX5" fmla="*/ 0 w 1670834"/>
              <a:gd name="connsiteY5" fmla="*/ 46127 h 1274220"/>
              <a:gd name="connsiteX6" fmla="*/ 46127 w 1670834"/>
              <a:gd name="connsiteY6" fmla="*/ 0 h 127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70834" h="1274220">
                <a:moveTo>
                  <a:pt x="46127" y="0"/>
                </a:moveTo>
                <a:lnTo>
                  <a:pt x="1670834" y="0"/>
                </a:lnTo>
                <a:lnTo>
                  <a:pt x="1670834" y="1274220"/>
                </a:lnTo>
                <a:lnTo>
                  <a:pt x="46127" y="1274220"/>
                </a:lnTo>
                <a:cubicBezTo>
                  <a:pt x="20652" y="1274220"/>
                  <a:pt x="0" y="1253568"/>
                  <a:pt x="0" y="1228093"/>
                </a:cubicBezTo>
                <a:lnTo>
                  <a:pt x="0" y="46127"/>
                </a:lnTo>
                <a:cubicBezTo>
                  <a:pt x="0" y="20652"/>
                  <a:pt x="20652" y="0"/>
                  <a:pt x="46127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4" hasCustomPrompt="1"/>
          </p:nvPr>
        </p:nvSpPr>
        <p:spPr>
          <a:xfrm>
            <a:off x="964369" y="4770663"/>
            <a:ext cx="1109761" cy="1109160"/>
          </a:xfrm>
          <a:custGeom>
            <a:avLst/>
            <a:gdLst>
              <a:gd name="connsiteX0" fmla="*/ 688166 w 2253938"/>
              <a:gd name="connsiteY0" fmla="*/ 1667854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3720987 h 3720987"/>
              <a:gd name="connsiteX2" fmla="*/ 688166 w 2253938"/>
              <a:gd name="connsiteY2" fmla="*/ 3720987 h 3720987"/>
              <a:gd name="connsiteX3" fmla="*/ 46127 w 2253938"/>
              <a:gd name="connsiteY3" fmla="*/ 0 h 3720987"/>
              <a:gd name="connsiteX4" fmla="*/ 1670834 w 2253938"/>
              <a:gd name="connsiteY4" fmla="*/ 0 h 3720987"/>
              <a:gd name="connsiteX5" fmla="*/ 1670834 w 2253938"/>
              <a:gd name="connsiteY5" fmla="*/ 1274220 h 3720987"/>
              <a:gd name="connsiteX6" fmla="*/ 46127 w 2253938"/>
              <a:gd name="connsiteY6" fmla="*/ 1274220 h 3720987"/>
              <a:gd name="connsiteX7" fmla="*/ 0 w 2253938"/>
              <a:gd name="connsiteY7" fmla="*/ 1228093 h 3720987"/>
              <a:gd name="connsiteX8" fmla="*/ 0 w 2253938"/>
              <a:gd name="connsiteY8" fmla="*/ 46127 h 3720987"/>
              <a:gd name="connsiteX9" fmla="*/ 46127 w 2253938"/>
              <a:gd name="connsiteY9" fmla="*/ 0 h 3720987"/>
              <a:gd name="connsiteX0" fmla="*/ 46127 w 1670834"/>
              <a:gd name="connsiteY0" fmla="*/ 0 h 1274220"/>
              <a:gd name="connsiteX1" fmla="*/ 1670834 w 1670834"/>
              <a:gd name="connsiteY1" fmla="*/ 0 h 1274220"/>
              <a:gd name="connsiteX2" fmla="*/ 1670834 w 1670834"/>
              <a:gd name="connsiteY2" fmla="*/ 1274220 h 1274220"/>
              <a:gd name="connsiteX3" fmla="*/ 46127 w 1670834"/>
              <a:gd name="connsiteY3" fmla="*/ 1274220 h 1274220"/>
              <a:gd name="connsiteX4" fmla="*/ 0 w 1670834"/>
              <a:gd name="connsiteY4" fmla="*/ 1228093 h 1274220"/>
              <a:gd name="connsiteX5" fmla="*/ 0 w 1670834"/>
              <a:gd name="connsiteY5" fmla="*/ 46127 h 1274220"/>
              <a:gd name="connsiteX6" fmla="*/ 46127 w 1670834"/>
              <a:gd name="connsiteY6" fmla="*/ 0 h 127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70834" h="1274220">
                <a:moveTo>
                  <a:pt x="46127" y="0"/>
                </a:moveTo>
                <a:lnTo>
                  <a:pt x="1670834" y="0"/>
                </a:lnTo>
                <a:lnTo>
                  <a:pt x="1670834" y="1274220"/>
                </a:lnTo>
                <a:lnTo>
                  <a:pt x="46127" y="1274220"/>
                </a:lnTo>
                <a:cubicBezTo>
                  <a:pt x="20652" y="1274220"/>
                  <a:pt x="0" y="1253568"/>
                  <a:pt x="0" y="1228093"/>
                </a:cubicBezTo>
                <a:lnTo>
                  <a:pt x="0" y="46127"/>
                </a:lnTo>
                <a:cubicBezTo>
                  <a:pt x="0" y="20652"/>
                  <a:pt x="20652" y="0"/>
                  <a:pt x="46127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5" hasCustomPrompt="1"/>
          </p:nvPr>
        </p:nvSpPr>
        <p:spPr>
          <a:xfrm>
            <a:off x="4369208" y="2050350"/>
            <a:ext cx="1109761" cy="1109160"/>
          </a:xfrm>
          <a:custGeom>
            <a:avLst/>
            <a:gdLst>
              <a:gd name="connsiteX0" fmla="*/ 688166 w 2253938"/>
              <a:gd name="connsiteY0" fmla="*/ 1667854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3720987 h 3720987"/>
              <a:gd name="connsiteX2" fmla="*/ 688166 w 2253938"/>
              <a:gd name="connsiteY2" fmla="*/ 3720987 h 3720987"/>
              <a:gd name="connsiteX3" fmla="*/ 46127 w 2253938"/>
              <a:gd name="connsiteY3" fmla="*/ 0 h 3720987"/>
              <a:gd name="connsiteX4" fmla="*/ 1670834 w 2253938"/>
              <a:gd name="connsiteY4" fmla="*/ 0 h 3720987"/>
              <a:gd name="connsiteX5" fmla="*/ 1670834 w 2253938"/>
              <a:gd name="connsiteY5" fmla="*/ 1274220 h 3720987"/>
              <a:gd name="connsiteX6" fmla="*/ 46127 w 2253938"/>
              <a:gd name="connsiteY6" fmla="*/ 1274220 h 3720987"/>
              <a:gd name="connsiteX7" fmla="*/ 0 w 2253938"/>
              <a:gd name="connsiteY7" fmla="*/ 1228093 h 3720987"/>
              <a:gd name="connsiteX8" fmla="*/ 0 w 2253938"/>
              <a:gd name="connsiteY8" fmla="*/ 46127 h 3720987"/>
              <a:gd name="connsiteX9" fmla="*/ 46127 w 2253938"/>
              <a:gd name="connsiteY9" fmla="*/ 0 h 3720987"/>
              <a:gd name="connsiteX0" fmla="*/ 46127 w 1670834"/>
              <a:gd name="connsiteY0" fmla="*/ 0 h 1274220"/>
              <a:gd name="connsiteX1" fmla="*/ 1670834 w 1670834"/>
              <a:gd name="connsiteY1" fmla="*/ 0 h 1274220"/>
              <a:gd name="connsiteX2" fmla="*/ 1670834 w 1670834"/>
              <a:gd name="connsiteY2" fmla="*/ 1274220 h 1274220"/>
              <a:gd name="connsiteX3" fmla="*/ 46127 w 1670834"/>
              <a:gd name="connsiteY3" fmla="*/ 1274220 h 1274220"/>
              <a:gd name="connsiteX4" fmla="*/ 0 w 1670834"/>
              <a:gd name="connsiteY4" fmla="*/ 1228093 h 1274220"/>
              <a:gd name="connsiteX5" fmla="*/ 0 w 1670834"/>
              <a:gd name="connsiteY5" fmla="*/ 46127 h 1274220"/>
              <a:gd name="connsiteX6" fmla="*/ 46127 w 1670834"/>
              <a:gd name="connsiteY6" fmla="*/ 0 h 127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70834" h="1274220">
                <a:moveTo>
                  <a:pt x="46127" y="0"/>
                </a:moveTo>
                <a:lnTo>
                  <a:pt x="1670834" y="0"/>
                </a:lnTo>
                <a:lnTo>
                  <a:pt x="1670834" y="1274220"/>
                </a:lnTo>
                <a:lnTo>
                  <a:pt x="46127" y="1274220"/>
                </a:lnTo>
                <a:cubicBezTo>
                  <a:pt x="20652" y="1274220"/>
                  <a:pt x="0" y="1253568"/>
                  <a:pt x="0" y="1228093"/>
                </a:cubicBezTo>
                <a:lnTo>
                  <a:pt x="0" y="46127"/>
                </a:lnTo>
                <a:cubicBezTo>
                  <a:pt x="0" y="20652"/>
                  <a:pt x="20652" y="0"/>
                  <a:pt x="46127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6" hasCustomPrompt="1"/>
          </p:nvPr>
        </p:nvSpPr>
        <p:spPr>
          <a:xfrm>
            <a:off x="4369208" y="3415102"/>
            <a:ext cx="1109761" cy="1109160"/>
          </a:xfrm>
          <a:custGeom>
            <a:avLst/>
            <a:gdLst>
              <a:gd name="connsiteX0" fmla="*/ 688166 w 2253938"/>
              <a:gd name="connsiteY0" fmla="*/ 1667854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3720987 h 3720987"/>
              <a:gd name="connsiteX2" fmla="*/ 688166 w 2253938"/>
              <a:gd name="connsiteY2" fmla="*/ 3720987 h 3720987"/>
              <a:gd name="connsiteX3" fmla="*/ 46127 w 2253938"/>
              <a:gd name="connsiteY3" fmla="*/ 0 h 3720987"/>
              <a:gd name="connsiteX4" fmla="*/ 1670834 w 2253938"/>
              <a:gd name="connsiteY4" fmla="*/ 0 h 3720987"/>
              <a:gd name="connsiteX5" fmla="*/ 1670834 w 2253938"/>
              <a:gd name="connsiteY5" fmla="*/ 1274220 h 3720987"/>
              <a:gd name="connsiteX6" fmla="*/ 46127 w 2253938"/>
              <a:gd name="connsiteY6" fmla="*/ 1274220 h 3720987"/>
              <a:gd name="connsiteX7" fmla="*/ 0 w 2253938"/>
              <a:gd name="connsiteY7" fmla="*/ 1228093 h 3720987"/>
              <a:gd name="connsiteX8" fmla="*/ 0 w 2253938"/>
              <a:gd name="connsiteY8" fmla="*/ 46127 h 3720987"/>
              <a:gd name="connsiteX9" fmla="*/ 46127 w 2253938"/>
              <a:gd name="connsiteY9" fmla="*/ 0 h 3720987"/>
              <a:gd name="connsiteX0" fmla="*/ 46127 w 1670834"/>
              <a:gd name="connsiteY0" fmla="*/ 0 h 1274220"/>
              <a:gd name="connsiteX1" fmla="*/ 1670834 w 1670834"/>
              <a:gd name="connsiteY1" fmla="*/ 0 h 1274220"/>
              <a:gd name="connsiteX2" fmla="*/ 1670834 w 1670834"/>
              <a:gd name="connsiteY2" fmla="*/ 1274220 h 1274220"/>
              <a:gd name="connsiteX3" fmla="*/ 46127 w 1670834"/>
              <a:gd name="connsiteY3" fmla="*/ 1274220 h 1274220"/>
              <a:gd name="connsiteX4" fmla="*/ 0 w 1670834"/>
              <a:gd name="connsiteY4" fmla="*/ 1228093 h 1274220"/>
              <a:gd name="connsiteX5" fmla="*/ 0 w 1670834"/>
              <a:gd name="connsiteY5" fmla="*/ 46127 h 1274220"/>
              <a:gd name="connsiteX6" fmla="*/ 46127 w 1670834"/>
              <a:gd name="connsiteY6" fmla="*/ 0 h 127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70834" h="1274220">
                <a:moveTo>
                  <a:pt x="46127" y="0"/>
                </a:moveTo>
                <a:lnTo>
                  <a:pt x="1670834" y="0"/>
                </a:lnTo>
                <a:lnTo>
                  <a:pt x="1670834" y="1274220"/>
                </a:lnTo>
                <a:lnTo>
                  <a:pt x="46127" y="1274220"/>
                </a:lnTo>
                <a:cubicBezTo>
                  <a:pt x="20652" y="1274220"/>
                  <a:pt x="0" y="1253568"/>
                  <a:pt x="0" y="1228093"/>
                </a:cubicBezTo>
                <a:lnTo>
                  <a:pt x="0" y="46127"/>
                </a:lnTo>
                <a:cubicBezTo>
                  <a:pt x="0" y="20652"/>
                  <a:pt x="20652" y="0"/>
                  <a:pt x="46127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7" hasCustomPrompt="1"/>
          </p:nvPr>
        </p:nvSpPr>
        <p:spPr>
          <a:xfrm>
            <a:off x="4369208" y="4770663"/>
            <a:ext cx="1109761" cy="1109160"/>
          </a:xfrm>
          <a:custGeom>
            <a:avLst/>
            <a:gdLst>
              <a:gd name="connsiteX0" fmla="*/ 688166 w 2253938"/>
              <a:gd name="connsiteY0" fmla="*/ 1667854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3720987 h 3720987"/>
              <a:gd name="connsiteX2" fmla="*/ 688166 w 2253938"/>
              <a:gd name="connsiteY2" fmla="*/ 3720987 h 3720987"/>
              <a:gd name="connsiteX3" fmla="*/ 46127 w 2253938"/>
              <a:gd name="connsiteY3" fmla="*/ 0 h 3720987"/>
              <a:gd name="connsiteX4" fmla="*/ 1670834 w 2253938"/>
              <a:gd name="connsiteY4" fmla="*/ 0 h 3720987"/>
              <a:gd name="connsiteX5" fmla="*/ 1670834 w 2253938"/>
              <a:gd name="connsiteY5" fmla="*/ 1274220 h 3720987"/>
              <a:gd name="connsiteX6" fmla="*/ 46127 w 2253938"/>
              <a:gd name="connsiteY6" fmla="*/ 1274220 h 3720987"/>
              <a:gd name="connsiteX7" fmla="*/ 0 w 2253938"/>
              <a:gd name="connsiteY7" fmla="*/ 1228093 h 3720987"/>
              <a:gd name="connsiteX8" fmla="*/ 0 w 2253938"/>
              <a:gd name="connsiteY8" fmla="*/ 46127 h 3720987"/>
              <a:gd name="connsiteX9" fmla="*/ 46127 w 2253938"/>
              <a:gd name="connsiteY9" fmla="*/ 0 h 3720987"/>
              <a:gd name="connsiteX0" fmla="*/ 46127 w 1670834"/>
              <a:gd name="connsiteY0" fmla="*/ 0 h 1274220"/>
              <a:gd name="connsiteX1" fmla="*/ 1670834 w 1670834"/>
              <a:gd name="connsiteY1" fmla="*/ 0 h 1274220"/>
              <a:gd name="connsiteX2" fmla="*/ 1670834 w 1670834"/>
              <a:gd name="connsiteY2" fmla="*/ 1274220 h 1274220"/>
              <a:gd name="connsiteX3" fmla="*/ 46127 w 1670834"/>
              <a:gd name="connsiteY3" fmla="*/ 1274220 h 1274220"/>
              <a:gd name="connsiteX4" fmla="*/ 0 w 1670834"/>
              <a:gd name="connsiteY4" fmla="*/ 1228093 h 1274220"/>
              <a:gd name="connsiteX5" fmla="*/ 0 w 1670834"/>
              <a:gd name="connsiteY5" fmla="*/ 46127 h 1274220"/>
              <a:gd name="connsiteX6" fmla="*/ 46127 w 1670834"/>
              <a:gd name="connsiteY6" fmla="*/ 0 h 127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70834" h="1274220">
                <a:moveTo>
                  <a:pt x="46127" y="0"/>
                </a:moveTo>
                <a:lnTo>
                  <a:pt x="1670834" y="0"/>
                </a:lnTo>
                <a:lnTo>
                  <a:pt x="1670834" y="1274220"/>
                </a:lnTo>
                <a:lnTo>
                  <a:pt x="46127" y="1274220"/>
                </a:lnTo>
                <a:cubicBezTo>
                  <a:pt x="20652" y="1274220"/>
                  <a:pt x="0" y="1253568"/>
                  <a:pt x="0" y="1228093"/>
                </a:cubicBezTo>
                <a:lnTo>
                  <a:pt x="0" y="46127"/>
                </a:lnTo>
                <a:cubicBezTo>
                  <a:pt x="0" y="20652"/>
                  <a:pt x="20652" y="0"/>
                  <a:pt x="46127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8" hasCustomPrompt="1"/>
          </p:nvPr>
        </p:nvSpPr>
        <p:spPr>
          <a:xfrm>
            <a:off x="7774046" y="2050350"/>
            <a:ext cx="1109761" cy="1109160"/>
          </a:xfrm>
          <a:custGeom>
            <a:avLst/>
            <a:gdLst>
              <a:gd name="connsiteX0" fmla="*/ 688166 w 2253938"/>
              <a:gd name="connsiteY0" fmla="*/ 1667854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3720987 h 3720987"/>
              <a:gd name="connsiteX2" fmla="*/ 688166 w 2253938"/>
              <a:gd name="connsiteY2" fmla="*/ 3720987 h 3720987"/>
              <a:gd name="connsiteX3" fmla="*/ 46127 w 2253938"/>
              <a:gd name="connsiteY3" fmla="*/ 0 h 3720987"/>
              <a:gd name="connsiteX4" fmla="*/ 1670834 w 2253938"/>
              <a:gd name="connsiteY4" fmla="*/ 0 h 3720987"/>
              <a:gd name="connsiteX5" fmla="*/ 1670834 w 2253938"/>
              <a:gd name="connsiteY5" fmla="*/ 1274220 h 3720987"/>
              <a:gd name="connsiteX6" fmla="*/ 46127 w 2253938"/>
              <a:gd name="connsiteY6" fmla="*/ 1274220 h 3720987"/>
              <a:gd name="connsiteX7" fmla="*/ 0 w 2253938"/>
              <a:gd name="connsiteY7" fmla="*/ 1228093 h 3720987"/>
              <a:gd name="connsiteX8" fmla="*/ 0 w 2253938"/>
              <a:gd name="connsiteY8" fmla="*/ 46127 h 3720987"/>
              <a:gd name="connsiteX9" fmla="*/ 46127 w 2253938"/>
              <a:gd name="connsiteY9" fmla="*/ 0 h 3720987"/>
              <a:gd name="connsiteX0" fmla="*/ 46127 w 1670834"/>
              <a:gd name="connsiteY0" fmla="*/ 0 h 1274220"/>
              <a:gd name="connsiteX1" fmla="*/ 1670834 w 1670834"/>
              <a:gd name="connsiteY1" fmla="*/ 0 h 1274220"/>
              <a:gd name="connsiteX2" fmla="*/ 1670834 w 1670834"/>
              <a:gd name="connsiteY2" fmla="*/ 1274220 h 1274220"/>
              <a:gd name="connsiteX3" fmla="*/ 46127 w 1670834"/>
              <a:gd name="connsiteY3" fmla="*/ 1274220 h 1274220"/>
              <a:gd name="connsiteX4" fmla="*/ 0 w 1670834"/>
              <a:gd name="connsiteY4" fmla="*/ 1228093 h 1274220"/>
              <a:gd name="connsiteX5" fmla="*/ 0 w 1670834"/>
              <a:gd name="connsiteY5" fmla="*/ 46127 h 1274220"/>
              <a:gd name="connsiteX6" fmla="*/ 46127 w 1670834"/>
              <a:gd name="connsiteY6" fmla="*/ 0 h 127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70834" h="1274220">
                <a:moveTo>
                  <a:pt x="46127" y="0"/>
                </a:moveTo>
                <a:lnTo>
                  <a:pt x="1670834" y="0"/>
                </a:lnTo>
                <a:lnTo>
                  <a:pt x="1670834" y="1274220"/>
                </a:lnTo>
                <a:lnTo>
                  <a:pt x="46127" y="1274220"/>
                </a:lnTo>
                <a:cubicBezTo>
                  <a:pt x="20652" y="1274220"/>
                  <a:pt x="0" y="1253568"/>
                  <a:pt x="0" y="1228093"/>
                </a:cubicBezTo>
                <a:lnTo>
                  <a:pt x="0" y="46127"/>
                </a:lnTo>
                <a:cubicBezTo>
                  <a:pt x="0" y="20652"/>
                  <a:pt x="20652" y="0"/>
                  <a:pt x="46127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9" hasCustomPrompt="1"/>
          </p:nvPr>
        </p:nvSpPr>
        <p:spPr>
          <a:xfrm>
            <a:off x="7774046" y="3415102"/>
            <a:ext cx="1109761" cy="1109160"/>
          </a:xfrm>
          <a:custGeom>
            <a:avLst/>
            <a:gdLst>
              <a:gd name="connsiteX0" fmla="*/ 688166 w 2253938"/>
              <a:gd name="connsiteY0" fmla="*/ 1667854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3720987 h 3720987"/>
              <a:gd name="connsiteX2" fmla="*/ 688166 w 2253938"/>
              <a:gd name="connsiteY2" fmla="*/ 3720987 h 3720987"/>
              <a:gd name="connsiteX3" fmla="*/ 46127 w 2253938"/>
              <a:gd name="connsiteY3" fmla="*/ 0 h 3720987"/>
              <a:gd name="connsiteX4" fmla="*/ 1670834 w 2253938"/>
              <a:gd name="connsiteY4" fmla="*/ 0 h 3720987"/>
              <a:gd name="connsiteX5" fmla="*/ 1670834 w 2253938"/>
              <a:gd name="connsiteY5" fmla="*/ 1274220 h 3720987"/>
              <a:gd name="connsiteX6" fmla="*/ 46127 w 2253938"/>
              <a:gd name="connsiteY6" fmla="*/ 1274220 h 3720987"/>
              <a:gd name="connsiteX7" fmla="*/ 0 w 2253938"/>
              <a:gd name="connsiteY7" fmla="*/ 1228093 h 3720987"/>
              <a:gd name="connsiteX8" fmla="*/ 0 w 2253938"/>
              <a:gd name="connsiteY8" fmla="*/ 46127 h 3720987"/>
              <a:gd name="connsiteX9" fmla="*/ 46127 w 2253938"/>
              <a:gd name="connsiteY9" fmla="*/ 0 h 3720987"/>
              <a:gd name="connsiteX0" fmla="*/ 46127 w 1670834"/>
              <a:gd name="connsiteY0" fmla="*/ 0 h 1274220"/>
              <a:gd name="connsiteX1" fmla="*/ 1670834 w 1670834"/>
              <a:gd name="connsiteY1" fmla="*/ 0 h 1274220"/>
              <a:gd name="connsiteX2" fmla="*/ 1670834 w 1670834"/>
              <a:gd name="connsiteY2" fmla="*/ 1274220 h 1274220"/>
              <a:gd name="connsiteX3" fmla="*/ 46127 w 1670834"/>
              <a:gd name="connsiteY3" fmla="*/ 1274220 h 1274220"/>
              <a:gd name="connsiteX4" fmla="*/ 0 w 1670834"/>
              <a:gd name="connsiteY4" fmla="*/ 1228093 h 1274220"/>
              <a:gd name="connsiteX5" fmla="*/ 0 w 1670834"/>
              <a:gd name="connsiteY5" fmla="*/ 46127 h 1274220"/>
              <a:gd name="connsiteX6" fmla="*/ 46127 w 1670834"/>
              <a:gd name="connsiteY6" fmla="*/ 0 h 127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70834" h="1274220">
                <a:moveTo>
                  <a:pt x="46127" y="0"/>
                </a:moveTo>
                <a:lnTo>
                  <a:pt x="1670834" y="0"/>
                </a:lnTo>
                <a:lnTo>
                  <a:pt x="1670834" y="1274220"/>
                </a:lnTo>
                <a:lnTo>
                  <a:pt x="46127" y="1274220"/>
                </a:lnTo>
                <a:cubicBezTo>
                  <a:pt x="20652" y="1274220"/>
                  <a:pt x="0" y="1253568"/>
                  <a:pt x="0" y="1228093"/>
                </a:cubicBezTo>
                <a:lnTo>
                  <a:pt x="0" y="46127"/>
                </a:lnTo>
                <a:cubicBezTo>
                  <a:pt x="0" y="20652"/>
                  <a:pt x="20652" y="0"/>
                  <a:pt x="46127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20" hasCustomPrompt="1"/>
          </p:nvPr>
        </p:nvSpPr>
        <p:spPr>
          <a:xfrm>
            <a:off x="7774046" y="4770663"/>
            <a:ext cx="1109761" cy="1109160"/>
          </a:xfrm>
          <a:custGeom>
            <a:avLst/>
            <a:gdLst>
              <a:gd name="connsiteX0" fmla="*/ 688166 w 2253938"/>
              <a:gd name="connsiteY0" fmla="*/ 1667854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1667854 h 3720987"/>
              <a:gd name="connsiteX2" fmla="*/ 2253938 w 2253938"/>
              <a:gd name="connsiteY2" fmla="*/ 3720987 h 3720987"/>
              <a:gd name="connsiteX3" fmla="*/ 688166 w 2253938"/>
              <a:gd name="connsiteY3" fmla="*/ 3720987 h 3720987"/>
              <a:gd name="connsiteX4" fmla="*/ 46127 w 2253938"/>
              <a:gd name="connsiteY4" fmla="*/ 0 h 3720987"/>
              <a:gd name="connsiteX5" fmla="*/ 1670834 w 2253938"/>
              <a:gd name="connsiteY5" fmla="*/ 0 h 3720987"/>
              <a:gd name="connsiteX6" fmla="*/ 1670834 w 2253938"/>
              <a:gd name="connsiteY6" fmla="*/ 1274220 h 3720987"/>
              <a:gd name="connsiteX7" fmla="*/ 46127 w 2253938"/>
              <a:gd name="connsiteY7" fmla="*/ 1274220 h 3720987"/>
              <a:gd name="connsiteX8" fmla="*/ 0 w 2253938"/>
              <a:gd name="connsiteY8" fmla="*/ 1228093 h 3720987"/>
              <a:gd name="connsiteX9" fmla="*/ 0 w 2253938"/>
              <a:gd name="connsiteY9" fmla="*/ 46127 h 3720987"/>
              <a:gd name="connsiteX10" fmla="*/ 46127 w 2253938"/>
              <a:gd name="connsiteY10" fmla="*/ 0 h 3720987"/>
              <a:gd name="connsiteX0" fmla="*/ 688166 w 2253938"/>
              <a:gd name="connsiteY0" fmla="*/ 3720987 h 3720987"/>
              <a:gd name="connsiteX1" fmla="*/ 2253938 w 2253938"/>
              <a:gd name="connsiteY1" fmla="*/ 3720987 h 3720987"/>
              <a:gd name="connsiteX2" fmla="*/ 688166 w 2253938"/>
              <a:gd name="connsiteY2" fmla="*/ 3720987 h 3720987"/>
              <a:gd name="connsiteX3" fmla="*/ 46127 w 2253938"/>
              <a:gd name="connsiteY3" fmla="*/ 0 h 3720987"/>
              <a:gd name="connsiteX4" fmla="*/ 1670834 w 2253938"/>
              <a:gd name="connsiteY4" fmla="*/ 0 h 3720987"/>
              <a:gd name="connsiteX5" fmla="*/ 1670834 w 2253938"/>
              <a:gd name="connsiteY5" fmla="*/ 1274220 h 3720987"/>
              <a:gd name="connsiteX6" fmla="*/ 46127 w 2253938"/>
              <a:gd name="connsiteY6" fmla="*/ 1274220 h 3720987"/>
              <a:gd name="connsiteX7" fmla="*/ 0 w 2253938"/>
              <a:gd name="connsiteY7" fmla="*/ 1228093 h 3720987"/>
              <a:gd name="connsiteX8" fmla="*/ 0 w 2253938"/>
              <a:gd name="connsiteY8" fmla="*/ 46127 h 3720987"/>
              <a:gd name="connsiteX9" fmla="*/ 46127 w 2253938"/>
              <a:gd name="connsiteY9" fmla="*/ 0 h 3720987"/>
              <a:gd name="connsiteX0" fmla="*/ 46127 w 1670834"/>
              <a:gd name="connsiteY0" fmla="*/ 0 h 1274220"/>
              <a:gd name="connsiteX1" fmla="*/ 1670834 w 1670834"/>
              <a:gd name="connsiteY1" fmla="*/ 0 h 1274220"/>
              <a:gd name="connsiteX2" fmla="*/ 1670834 w 1670834"/>
              <a:gd name="connsiteY2" fmla="*/ 1274220 h 1274220"/>
              <a:gd name="connsiteX3" fmla="*/ 46127 w 1670834"/>
              <a:gd name="connsiteY3" fmla="*/ 1274220 h 1274220"/>
              <a:gd name="connsiteX4" fmla="*/ 0 w 1670834"/>
              <a:gd name="connsiteY4" fmla="*/ 1228093 h 1274220"/>
              <a:gd name="connsiteX5" fmla="*/ 0 w 1670834"/>
              <a:gd name="connsiteY5" fmla="*/ 46127 h 1274220"/>
              <a:gd name="connsiteX6" fmla="*/ 46127 w 1670834"/>
              <a:gd name="connsiteY6" fmla="*/ 0 h 1274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70834" h="1274220">
                <a:moveTo>
                  <a:pt x="46127" y="0"/>
                </a:moveTo>
                <a:lnTo>
                  <a:pt x="1670834" y="0"/>
                </a:lnTo>
                <a:lnTo>
                  <a:pt x="1670834" y="1274220"/>
                </a:lnTo>
                <a:lnTo>
                  <a:pt x="46127" y="1274220"/>
                </a:lnTo>
                <a:cubicBezTo>
                  <a:pt x="20652" y="1274220"/>
                  <a:pt x="0" y="1253568"/>
                  <a:pt x="0" y="1228093"/>
                </a:cubicBezTo>
                <a:lnTo>
                  <a:pt x="0" y="46127"/>
                </a:lnTo>
                <a:cubicBezTo>
                  <a:pt x="0" y="20652"/>
                  <a:pt x="20652" y="0"/>
                  <a:pt x="46127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50361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474944" y="2405188"/>
            <a:ext cx="1367284" cy="1367284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091764" y="2405188"/>
            <a:ext cx="1367284" cy="1367284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708584" y="2405188"/>
            <a:ext cx="1367284" cy="1367284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325403" y="2405188"/>
            <a:ext cx="1367284" cy="1367284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228600" dist="342900" dir="5400000" sx="89000" sy="89000" algn="t" rotWithShape="0">
              <a:prstClr val="black">
                <a:alpha val="14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96276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>
                    <a:alpha val="2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>
                  <a:alpha val="2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solidFill>
                  <a:srgbClr val="FFFFFF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bg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06293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83769618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>
                    <a:alpha val="2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>
                  <a:alpha val="2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solidFill>
                  <a:srgbClr val="FFFFFF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bg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2895103" y="2342768"/>
            <a:ext cx="1250425" cy="1670832"/>
          </a:xfrm>
          <a:prstGeom prst="round1Rect">
            <a:avLst>
              <a:gd name="adj" fmla="val 4036"/>
            </a:avLst>
          </a:prstGeom>
          <a:pattFill prst="pct5">
            <a:fgClr>
              <a:schemeClr val="tx1"/>
            </a:fgClr>
            <a:bgClr>
              <a:schemeClr val="bg1">
                <a:lumMod val="7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436503" y="2342768"/>
            <a:ext cx="1250425" cy="1670832"/>
          </a:xfrm>
          <a:prstGeom prst="round1Rect">
            <a:avLst>
              <a:gd name="adj" fmla="val 4036"/>
            </a:avLst>
          </a:prstGeom>
          <a:pattFill prst="pct5">
            <a:fgClr>
              <a:schemeClr val="tx1"/>
            </a:fgClr>
            <a:bgClr>
              <a:schemeClr val="bg1">
                <a:lumMod val="7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991582" y="2342768"/>
            <a:ext cx="1250425" cy="1670832"/>
          </a:xfrm>
          <a:prstGeom prst="round1Rect">
            <a:avLst>
              <a:gd name="adj" fmla="val 4036"/>
            </a:avLst>
          </a:prstGeom>
          <a:pattFill prst="pct5">
            <a:fgClr>
              <a:schemeClr val="tx1"/>
            </a:fgClr>
            <a:bgClr>
              <a:schemeClr val="bg1">
                <a:lumMod val="7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018462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2893735" y="2342768"/>
            <a:ext cx="1250425" cy="1670832"/>
          </a:xfrm>
          <a:prstGeom prst="round1Rect">
            <a:avLst>
              <a:gd name="adj" fmla="val 4036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433889" y="2342768"/>
            <a:ext cx="1250425" cy="1670832"/>
          </a:xfrm>
          <a:prstGeom prst="round1Rect">
            <a:avLst>
              <a:gd name="adj" fmla="val 4036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9999210" y="2342768"/>
            <a:ext cx="1250425" cy="1670832"/>
          </a:xfrm>
          <a:prstGeom prst="round1Rect">
            <a:avLst>
              <a:gd name="adj" fmla="val 4036"/>
            </a:avLst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54210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9335192" y="0"/>
            <a:ext cx="2856807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4737223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5494714" y="0"/>
            <a:ext cx="6697286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13268830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0213416" cy="6858000"/>
          </a:xfrm>
          <a:custGeom>
            <a:avLst/>
            <a:gdLst/>
            <a:ahLst/>
            <a:cxnLst/>
            <a:rect l="l" t="t" r="r" b="b"/>
            <a:pathLst>
              <a:path w="10213416" h="6858000">
                <a:moveTo>
                  <a:pt x="3161802" y="4171890"/>
                </a:moveTo>
                <a:cubicBezTo>
                  <a:pt x="3020099" y="4292600"/>
                  <a:pt x="2867899" y="4465793"/>
                  <a:pt x="2757685" y="4665227"/>
                </a:cubicBezTo>
                <a:cubicBezTo>
                  <a:pt x="2537257" y="5064096"/>
                  <a:pt x="2458533" y="5546938"/>
                  <a:pt x="2594989" y="5662400"/>
                </a:cubicBezTo>
                <a:cubicBezTo>
                  <a:pt x="2741940" y="5783110"/>
                  <a:pt x="3062085" y="5599420"/>
                  <a:pt x="3319251" y="5116579"/>
                </a:cubicBezTo>
                <a:cubicBezTo>
                  <a:pt x="3397975" y="4969627"/>
                  <a:pt x="3460954" y="4822676"/>
                  <a:pt x="3502940" y="4696717"/>
                </a:cubicBezTo>
                <a:cubicBezTo>
                  <a:pt x="3466202" y="4680972"/>
                  <a:pt x="3434713" y="4659979"/>
                  <a:pt x="3403223" y="4633738"/>
                </a:cubicBezTo>
                <a:cubicBezTo>
                  <a:pt x="3293009" y="4549765"/>
                  <a:pt x="3167050" y="4366076"/>
                  <a:pt x="3161802" y="4171890"/>
                </a:cubicBezTo>
                <a:close/>
                <a:moveTo>
                  <a:pt x="3515202" y="4054140"/>
                </a:moveTo>
                <a:cubicBezTo>
                  <a:pt x="3478646" y="4049355"/>
                  <a:pt x="3438977" y="4096774"/>
                  <a:pt x="3424216" y="4182386"/>
                </a:cubicBezTo>
                <a:cubicBezTo>
                  <a:pt x="3397975" y="4324090"/>
                  <a:pt x="3455705" y="4476289"/>
                  <a:pt x="3539678" y="4555014"/>
                </a:cubicBezTo>
                <a:cubicBezTo>
                  <a:pt x="3581664" y="4392317"/>
                  <a:pt x="3597409" y="4261110"/>
                  <a:pt x="3581664" y="4166641"/>
                </a:cubicBezTo>
                <a:cubicBezTo>
                  <a:pt x="3570183" y="4093165"/>
                  <a:pt x="3543634" y="4057863"/>
                  <a:pt x="3515202" y="4054140"/>
                </a:cubicBezTo>
                <a:close/>
                <a:moveTo>
                  <a:pt x="2001027" y="3753453"/>
                </a:moveTo>
                <a:cubicBezTo>
                  <a:pt x="2016895" y="3754160"/>
                  <a:pt x="2033131" y="3762524"/>
                  <a:pt x="2050844" y="3778269"/>
                </a:cubicBezTo>
                <a:cubicBezTo>
                  <a:pt x="2124320" y="3872738"/>
                  <a:pt x="2166306" y="4098414"/>
                  <a:pt x="2029851" y="4366076"/>
                </a:cubicBezTo>
                <a:cubicBezTo>
                  <a:pt x="1872403" y="4670476"/>
                  <a:pt x="1552258" y="5300269"/>
                  <a:pt x="1331831" y="5809351"/>
                </a:cubicBezTo>
                <a:cubicBezTo>
                  <a:pt x="1690025" y="5616477"/>
                  <a:pt x="1971874" y="5363330"/>
                  <a:pt x="2177377" y="5109680"/>
                </a:cubicBezTo>
                <a:lnTo>
                  <a:pt x="2233299" y="5036884"/>
                </a:lnTo>
                <a:lnTo>
                  <a:pt x="2235967" y="5016887"/>
                </a:lnTo>
                <a:cubicBezTo>
                  <a:pt x="2266274" y="4834956"/>
                  <a:pt x="2339463" y="4644234"/>
                  <a:pt x="2442789" y="4460545"/>
                </a:cubicBezTo>
                <a:cubicBezTo>
                  <a:pt x="2642223" y="4103662"/>
                  <a:pt x="2962367" y="3799262"/>
                  <a:pt x="3277264" y="3778269"/>
                </a:cubicBezTo>
                <a:cubicBezTo>
                  <a:pt x="3439961" y="3767773"/>
                  <a:pt x="3529181" y="3815007"/>
                  <a:pt x="3634147" y="3956710"/>
                </a:cubicBezTo>
                <a:cubicBezTo>
                  <a:pt x="3754857" y="4119407"/>
                  <a:pt x="3912305" y="4156145"/>
                  <a:pt x="3880815" y="4534020"/>
                </a:cubicBezTo>
                <a:cubicBezTo>
                  <a:pt x="3875568" y="4576007"/>
                  <a:pt x="3875568" y="4612745"/>
                  <a:pt x="3870319" y="4654731"/>
                </a:cubicBezTo>
                <a:cubicBezTo>
                  <a:pt x="3901809" y="4654731"/>
                  <a:pt x="3933299" y="4644234"/>
                  <a:pt x="3975285" y="4644234"/>
                </a:cubicBezTo>
                <a:cubicBezTo>
                  <a:pt x="4012023" y="4644234"/>
                  <a:pt x="4012023" y="4670476"/>
                  <a:pt x="3991030" y="4696717"/>
                </a:cubicBezTo>
                <a:cubicBezTo>
                  <a:pt x="3954292" y="4738703"/>
                  <a:pt x="3901809" y="4759697"/>
                  <a:pt x="3849326" y="4764945"/>
                </a:cubicBezTo>
                <a:cubicBezTo>
                  <a:pt x="3739113" y="5211048"/>
                  <a:pt x="3408471" y="5741124"/>
                  <a:pt x="3020099" y="5872331"/>
                </a:cubicBezTo>
                <a:cubicBezTo>
                  <a:pt x="2831161" y="5935310"/>
                  <a:pt x="2568747" y="5914317"/>
                  <a:pt x="2358816" y="5641407"/>
                </a:cubicBezTo>
                <a:cubicBezTo>
                  <a:pt x="2301085" y="5565307"/>
                  <a:pt x="2262707" y="5479694"/>
                  <a:pt x="2241304" y="5387521"/>
                </a:cubicBezTo>
                <a:lnTo>
                  <a:pt x="2232898" y="5341726"/>
                </a:lnTo>
                <a:lnTo>
                  <a:pt x="2210017" y="5375574"/>
                </a:lnTo>
                <a:cubicBezTo>
                  <a:pt x="1999407" y="5666254"/>
                  <a:pt x="1650991" y="5851994"/>
                  <a:pt x="1242610" y="6019283"/>
                </a:cubicBezTo>
                <a:cubicBezTo>
                  <a:pt x="1132396" y="6283008"/>
                  <a:pt x="1011112" y="6566661"/>
                  <a:pt x="879587" y="6827066"/>
                </a:cubicBezTo>
                <a:lnTo>
                  <a:pt x="862964" y="6858000"/>
                </a:lnTo>
                <a:lnTo>
                  <a:pt x="445995" y="6858000"/>
                </a:lnTo>
                <a:lnTo>
                  <a:pt x="448712" y="6853407"/>
                </a:lnTo>
                <a:cubicBezTo>
                  <a:pt x="556644" y="6665681"/>
                  <a:pt x="668580" y="6444065"/>
                  <a:pt x="770265" y="6202972"/>
                </a:cubicBezTo>
                <a:cubicBezTo>
                  <a:pt x="514412" y="6350580"/>
                  <a:pt x="321292" y="6543946"/>
                  <a:pt x="184816" y="6734913"/>
                </a:cubicBezTo>
                <a:lnTo>
                  <a:pt x="107835" y="6858000"/>
                </a:lnTo>
                <a:lnTo>
                  <a:pt x="0" y="6858000"/>
                </a:lnTo>
                <a:lnTo>
                  <a:pt x="0" y="6535613"/>
                </a:lnTo>
                <a:lnTo>
                  <a:pt x="23913" y="6507013"/>
                </a:lnTo>
                <a:cubicBezTo>
                  <a:pt x="238713" y="6281450"/>
                  <a:pt x="534749" y="6110471"/>
                  <a:pt x="859486" y="5982545"/>
                </a:cubicBezTo>
                <a:cubicBezTo>
                  <a:pt x="911968" y="5861834"/>
                  <a:pt x="964451" y="5730627"/>
                  <a:pt x="1022182" y="5604669"/>
                </a:cubicBezTo>
                <a:cubicBezTo>
                  <a:pt x="859486" y="5772614"/>
                  <a:pt x="660051" y="5909069"/>
                  <a:pt x="450120" y="5893324"/>
                </a:cubicBezTo>
                <a:cubicBezTo>
                  <a:pt x="72245" y="5861834"/>
                  <a:pt x="61748" y="5478710"/>
                  <a:pt x="182458" y="5132324"/>
                </a:cubicBezTo>
                <a:cubicBezTo>
                  <a:pt x="297920" y="4796434"/>
                  <a:pt x="555086" y="4276855"/>
                  <a:pt x="896224" y="3804510"/>
                </a:cubicBezTo>
                <a:cubicBezTo>
                  <a:pt x="938210" y="3746780"/>
                  <a:pt x="990693" y="3752028"/>
                  <a:pt x="1027430" y="3804510"/>
                </a:cubicBezTo>
                <a:cubicBezTo>
                  <a:pt x="1153389" y="3972455"/>
                  <a:pt x="1121899" y="4192883"/>
                  <a:pt x="927713" y="4502531"/>
                </a:cubicBezTo>
                <a:cubicBezTo>
                  <a:pt x="738775" y="4806931"/>
                  <a:pt x="623313" y="5022110"/>
                  <a:pt x="523596" y="5268779"/>
                </a:cubicBezTo>
                <a:cubicBezTo>
                  <a:pt x="418631" y="5525945"/>
                  <a:pt x="429127" y="5709634"/>
                  <a:pt x="549837" y="5720131"/>
                </a:cubicBezTo>
                <a:cubicBezTo>
                  <a:pt x="754520" y="5735876"/>
                  <a:pt x="1016934" y="5399986"/>
                  <a:pt x="1284596" y="4943386"/>
                </a:cubicBezTo>
                <a:cubicBezTo>
                  <a:pt x="1510272" y="4555014"/>
                  <a:pt x="1735948" y="4082669"/>
                  <a:pt x="1919638" y="3815007"/>
                </a:cubicBezTo>
                <a:cubicBezTo>
                  <a:pt x="1949159" y="3772365"/>
                  <a:pt x="1974580" y="3752274"/>
                  <a:pt x="2001027" y="3753453"/>
                </a:cubicBezTo>
                <a:close/>
                <a:moveTo>
                  <a:pt x="5834928" y="3730051"/>
                </a:moveTo>
                <a:cubicBezTo>
                  <a:pt x="5850304" y="3732019"/>
                  <a:pt x="5865311" y="3742843"/>
                  <a:pt x="5881056" y="3762524"/>
                </a:cubicBezTo>
                <a:cubicBezTo>
                  <a:pt x="5959780" y="3856993"/>
                  <a:pt x="6001766" y="4087917"/>
                  <a:pt x="5875807" y="4350331"/>
                </a:cubicBezTo>
                <a:cubicBezTo>
                  <a:pt x="5760346" y="4586503"/>
                  <a:pt x="5497931" y="4980124"/>
                  <a:pt x="5377221" y="5247786"/>
                </a:cubicBezTo>
                <a:cubicBezTo>
                  <a:pt x="5240766" y="5546938"/>
                  <a:pt x="5261760" y="5767365"/>
                  <a:pt x="5450697" y="5756869"/>
                </a:cubicBezTo>
                <a:cubicBezTo>
                  <a:pt x="5671125" y="5746372"/>
                  <a:pt x="5938787" y="5399986"/>
                  <a:pt x="6143469" y="5032607"/>
                </a:cubicBezTo>
                <a:cubicBezTo>
                  <a:pt x="6169711" y="4985372"/>
                  <a:pt x="6216946" y="4980124"/>
                  <a:pt x="6237939" y="5027358"/>
                </a:cubicBezTo>
                <a:cubicBezTo>
                  <a:pt x="6258931" y="5069344"/>
                  <a:pt x="6264180" y="5211048"/>
                  <a:pt x="6190704" y="5358000"/>
                </a:cubicBezTo>
                <a:cubicBezTo>
                  <a:pt x="6038504" y="5651903"/>
                  <a:pt x="5713111" y="5919565"/>
                  <a:pt x="5403463" y="5919565"/>
                </a:cubicBezTo>
                <a:cubicBezTo>
                  <a:pt x="5062325" y="5919565"/>
                  <a:pt x="4925870" y="5704386"/>
                  <a:pt x="4967856" y="5399986"/>
                </a:cubicBezTo>
                <a:cubicBezTo>
                  <a:pt x="4784167" y="5646655"/>
                  <a:pt x="4506008" y="5914317"/>
                  <a:pt x="4212105" y="5893324"/>
                </a:cubicBezTo>
                <a:cubicBezTo>
                  <a:pt x="3839478" y="5867083"/>
                  <a:pt x="3828981" y="5478710"/>
                  <a:pt x="3944443" y="5132324"/>
                </a:cubicBezTo>
                <a:cubicBezTo>
                  <a:pt x="4059905" y="4785938"/>
                  <a:pt x="4327567" y="4271607"/>
                  <a:pt x="4668705" y="3794014"/>
                </a:cubicBezTo>
                <a:cubicBezTo>
                  <a:pt x="4710691" y="3736283"/>
                  <a:pt x="4763174" y="3741531"/>
                  <a:pt x="4805160" y="3788766"/>
                </a:cubicBezTo>
                <a:cubicBezTo>
                  <a:pt x="4920622" y="3961959"/>
                  <a:pt x="4894380" y="4198131"/>
                  <a:pt x="4705442" y="4497283"/>
                </a:cubicBezTo>
                <a:cubicBezTo>
                  <a:pt x="4511256" y="4806931"/>
                  <a:pt x="4406291" y="5016862"/>
                  <a:pt x="4296077" y="5268779"/>
                </a:cubicBezTo>
                <a:cubicBezTo>
                  <a:pt x="4185864" y="5525945"/>
                  <a:pt x="4201608" y="5714883"/>
                  <a:pt x="4322318" y="5725379"/>
                </a:cubicBezTo>
                <a:cubicBezTo>
                  <a:pt x="4527001" y="5741124"/>
                  <a:pt x="4815656" y="5373744"/>
                  <a:pt x="5099063" y="4917145"/>
                </a:cubicBezTo>
                <a:cubicBezTo>
                  <a:pt x="5429704" y="4381820"/>
                  <a:pt x="5581905" y="4019689"/>
                  <a:pt x="5749849" y="3794014"/>
                </a:cubicBezTo>
                <a:cubicBezTo>
                  <a:pt x="5782651" y="3748092"/>
                  <a:pt x="5809302" y="3726770"/>
                  <a:pt x="5834928" y="3730051"/>
                </a:cubicBezTo>
                <a:close/>
                <a:moveTo>
                  <a:pt x="5354245" y="1489879"/>
                </a:moveTo>
                <a:cubicBezTo>
                  <a:pt x="5178814" y="1496016"/>
                  <a:pt x="4810522" y="1830306"/>
                  <a:pt x="4530888" y="2282806"/>
                </a:cubicBezTo>
                <a:cubicBezTo>
                  <a:pt x="4252729" y="2734158"/>
                  <a:pt x="4184502" y="3196006"/>
                  <a:pt x="4389184" y="3201254"/>
                </a:cubicBezTo>
                <a:cubicBezTo>
                  <a:pt x="4604363" y="3206502"/>
                  <a:pt x="4877273" y="2870613"/>
                  <a:pt x="5144936" y="2408765"/>
                </a:cubicBezTo>
                <a:cubicBezTo>
                  <a:pt x="5475576" y="1831454"/>
                  <a:pt x="5522811" y="1506061"/>
                  <a:pt x="5370611" y="1490316"/>
                </a:cubicBezTo>
                <a:cubicBezTo>
                  <a:pt x="5365363" y="1489824"/>
                  <a:pt x="5359905" y="1489681"/>
                  <a:pt x="5354245" y="1489879"/>
                </a:cubicBezTo>
                <a:close/>
                <a:moveTo>
                  <a:pt x="2449713" y="68034"/>
                </a:moveTo>
                <a:cubicBezTo>
                  <a:pt x="2670141" y="73282"/>
                  <a:pt x="2869575" y="131013"/>
                  <a:pt x="2948299" y="335696"/>
                </a:cubicBezTo>
                <a:cubicBezTo>
                  <a:pt x="2964044" y="377682"/>
                  <a:pt x="2953547" y="419668"/>
                  <a:pt x="2885320" y="414420"/>
                </a:cubicBezTo>
                <a:cubicBezTo>
                  <a:pt x="2628155" y="388179"/>
                  <a:pt x="2297513" y="440661"/>
                  <a:pt x="1993113" y="493144"/>
                </a:cubicBezTo>
                <a:cubicBezTo>
                  <a:pt x="1998362" y="619103"/>
                  <a:pt x="1961624" y="792296"/>
                  <a:pt x="1819920" y="1049461"/>
                </a:cubicBezTo>
                <a:cubicBezTo>
                  <a:pt x="1505024" y="1621523"/>
                  <a:pt x="1058920" y="2356282"/>
                  <a:pt x="649555" y="3316716"/>
                </a:cubicBezTo>
                <a:cubicBezTo>
                  <a:pt x="628562" y="3369199"/>
                  <a:pt x="602320" y="3369199"/>
                  <a:pt x="565583" y="3332461"/>
                </a:cubicBezTo>
                <a:cubicBezTo>
                  <a:pt x="492106" y="3264233"/>
                  <a:pt x="429127" y="3106785"/>
                  <a:pt x="497355" y="2854868"/>
                </a:cubicBezTo>
                <a:cubicBezTo>
                  <a:pt x="618065" y="2424509"/>
                  <a:pt x="1184879" y="1285634"/>
                  <a:pt x="1672969" y="545627"/>
                </a:cubicBezTo>
                <a:cubicBezTo>
                  <a:pt x="1552258" y="566620"/>
                  <a:pt x="1447293" y="577117"/>
                  <a:pt x="1352824" y="582365"/>
                </a:cubicBezTo>
                <a:cubicBezTo>
                  <a:pt x="1037927" y="592861"/>
                  <a:pt x="812251" y="477399"/>
                  <a:pt x="754520" y="283213"/>
                </a:cubicBezTo>
                <a:cubicBezTo>
                  <a:pt x="738776" y="235979"/>
                  <a:pt x="759769" y="209737"/>
                  <a:pt x="812251" y="214985"/>
                </a:cubicBezTo>
                <a:cubicBezTo>
                  <a:pt x="1279348" y="251723"/>
                  <a:pt x="2150561" y="57537"/>
                  <a:pt x="2449713" y="68034"/>
                </a:cubicBezTo>
                <a:close/>
                <a:moveTo>
                  <a:pt x="3428701" y="0"/>
                </a:moveTo>
                <a:lnTo>
                  <a:pt x="3677255" y="0"/>
                </a:lnTo>
                <a:lnTo>
                  <a:pt x="3680445" y="18503"/>
                </a:lnTo>
                <a:cubicBezTo>
                  <a:pt x="3695452" y="172015"/>
                  <a:pt x="3649201" y="381618"/>
                  <a:pt x="3499626" y="629599"/>
                </a:cubicBezTo>
                <a:cubicBezTo>
                  <a:pt x="3373667" y="839530"/>
                  <a:pt x="3095508" y="1264641"/>
                  <a:pt x="2869833" y="1616275"/>
                </a:cubicBezTo>
                <a:cubicBezTo>
                  <a:pt x="3085012" y="1406344"/>
                  <a:pt x="3357922" y="1233151"/>
                  <a:pt x="3499626" y="1248896"/>
                </a:cubicBezTo>
                <a:cubicBezTo>
                  <a:pt x="3678067" y="1269889"/>
                  <a:pt x="3840763" y="1532303"/>
                  <a:pt x="3704308" y="1799965"/>
                </a:cubicBezTo>
                <a:cubicBezTo>
                  <a:pt x="3588846" y="2030889"/>
                  <a:pt x="3336929" y="2414013"/>
                  <a:pt x="3216218" y="2686923"/>
                </a:cubicBezTo>
                <a:cubicBezTo>
                  <a:pt x="3085012" y="2991323"/>
                  <a:pt x="3111253" y="3237992"/>
                  <a:pt x="3305439" y="3227495"/>
                </a:cubicBezTo>
                <a:cubicBezTo>
                  <a:pt x="3493721" y="3218311"/>
                  <a:pt x="3738258" y="2927852"/>
                  <a:pt x="3905444" y="2630361"/>
                </a:cubicBezTo>
                <a:lnTo>
                  <a:pt x="3950752" y="2543780"/>
                </a:lnTo>
                <a:lnTo>
                  <a:pt x="3989716" y="2428806"/>
                </a:lnTo>
                <a:cubicBezTo>
                  <a:pt x="4034721" y="2312123"/>
                  <a:pt x="4097577" y="2191945"/>
                  <a:pt x="4179254" y="2072875"/>
                </a:cubicBezTo>
                <a:cubicBezTo>
                  <a:pt x="4604363" y="1453578"/>
                  <a:pt x="5018977" y="1217406"/>
                  <a:pt x="5281390" y="1217406"/>
                </a:cubicBezTo>
                <a:cubicBezTo>
                  <a:pt x="5507066" y="1217406"/>
                  <a:pt x="5612031" y="1390599"/>
                  <a:pt x="5601535" y="1595282"/>
                </a:cubicBezTo>
                <a:cubicBezTo>
                  <a:pt x="5669763" y="1469324"/>
                  <a:pt x="5732743" y="1359110"/>
                  <a:pt x="5790473" y="1275137"/>
                </a:cubicBezTo>
                <a:cubicBezTo>
                  <a:pt x="5837707" y="1206910"/>
                  <a:pt x="5879694" y="1196413"/>
                  <a:pt x="5916432" y="1243647"/>
                </a:cubicBezTo>
                <a:cubicBezTo>
                  <a:pt x="5995156" y="1338116"/>
                  <a:pt x="6037142" y="1563792"/>
                  <a:pt x="5911184" y="1826206"/>
                </a:cubicBezTo>
                <a:cubicBezTo>
                  <a:pt x="5795721" y="2062379"/>
                  <a:pt x="5533307" y="2455999"/>
                  <a:pt x="5407349" y="2734158"/>
                </a:cubicBezTo>
                <a:cubicBezTo>
                  <a:pt x="5276142" y="3028061"/>
                  <a:pt x="5270894" y="3253737"/>
                  <a:pt x="5449335" y="3243240"/>
                </a:cubicBezTo>
                <a:cubicBezTo>
                  <a:pt x="5570374" y="3237336"/>
                  <a:pt x="5714660" y="3121833"/>
                  <a:pt x="5850436" y="2957446"/>
                </a:cubicBezTo>
                <a:lnTo>
                  <a:pt x="5878320" y="2922345"/>
                </a:lnTo>
                <a:lnTo>
                  <a:pt x="5882576" y="2901897"/>
                </a:lnTo>
                <a:cubicBezTo>
                  <a:pt x="5889546" y="2871843"/>
                  <a:pt x="5898239" y="2840435"/>
                  <a:pt x="5908735" y="2807633"/>
                </a:cubicBezTo>
                <a:cubicBezTo>
                  <a:pt x="6013701" y="2476992"/>
                  <a:pt x="6417818" y="1747482"/>
                  <a:pt x="6748459" y="1259392"/>
                </a:cubicBezTo>
                <a:cubicBezTo>
                  <a:pt x="6785197" y="1201661"/>
                  <a:pt x="6827183" y="1206910"/>
                  <a:pt x="6858673" y="1259392"/>
                </a:cubicBezTo>
                <a:cubicBezTo>
                  <a:pt x="6937397" y="1390599"/>
                  <a:pt x="6932149" y="1569041"/>
                  <a:pt x="6874418" y="1757978"/>
                </a:cubicBezTo>
                <a:cubicBezTo>
                  <a:pt x="7110591" y="1506061"/>
                  <a:pt x="7467473" y="1217406"/>
                  <a:pt x="7640666" y="1243647"/>
                </a:cubicBezTo>
                <a:cubicBezTo>
                  <a:pt x="7813859" y="1269889"/>
                  <a:pt x="7976556" y="1527054"/>
                  <a:pt x="7845349" y="1799965"/>
                </a:cubicBezTo>
                <a:cubicBezTo>
                  <a:pt x="7735135" y="2030889"/>
                  <a:pt x="7477970" y="2419261"/>
                  <a:pt x="7357259" y="2692171"/>
                </a:cubicBezTo>
                <a:cubicBezTo>
                  <a:pt x="7220804" y="2996571"/>
                  <a:pt x="7252294" y="3243240"/>
                  <a:pt x="7441231" y="3232744"/>
                </a:cubicBezTo>
                <a:cubicBezTo>
                  <a:pt x="7629514" y="3223559"/>
                  <a:pt x="7849941" y="2957209"/>
                  <a:pt x="8035711" y="2644650"/>
                </a:cubicBezTo>
                <a:lnTo>
                  <a:pt x="8072553" y="2579751"/>
                </a:lnTo>
                <a:lnTo>
                  <a:pt x="8076753" y="2568828"/>
                </a:lnTo>
                <a:cubicBezTo>
                  <a:pt x="8308555" y="1981557"/>
                  <a:pt x="8986795" y="651051"/>
                  <a:pt x="9419464" y="12829"/>
                </a:cubicBezTo>
                <a:lnTo>
                  <a:pt x="9428494" y="0"/>
                </a:lnTo>
                <a:lnTo>
                  <a:pt x="9669784" y="0"/>
                </a:lnTo>
                <a:lnTo>
                  <a:pt x="9674152" y="19405"/>
                </a:lnTo>
                <a:cubicBezTo>
                  <a:pt x="9694079" y="162831"/>
                  <a:pt x="9646845" y="352753"/>
                  <a:pt x="9481525" y="640096"/>
                </a:cubicBezTo>
                <a:cubicBezTo>
                  <a:pt x="9355566" y="855275"/>
                  <a:pt x="9150883" y="1222654"/>
                  <a:pt x="9009180" y="1479820"/>
                </a:cubicBezTo>
                <a:cubicBezTo>
                  <a:pt x="9177125" y="1317123"/>
                  <a:pt x="9339821" y="1227903"/>
                  <a:pt x="9476276" y="1180668"/>
                </a:cubicBezTo>
                <a:cubicBezTo>
                  <a:pt x="9675711" y="1112441"/>
                  <a:pt x="9801670" y="1191165"/>
                  <a:pt x="9906635" y="1411592"/>
                </a:cubicBezTo>
                <a:cubicBezTo>
                  <a:pt x="10006353" y="1616275"/>
                  <a:pt x="9990607" y="1836703"/>
                  <a:pt x="9796421" y="2025640"/>
                </a:cubicBezTo>
                <a:cubicBezTo>
                  <a:pt x="9617980" y="2198833"/>
                  <a:pt x="9397552" y="2351034"/>
                  <a:pt x="9066911" y="2450751"/>
                </a:cubicBezTo>
                <a:cubicBezTo>
                  <a:pt x="9087904" y="2881109"/>
                  <a:pt x="9234855" y="3180261"/>
                  <a:pt x="9434290" y="3201254"/>
                </a:cubicBezTo>
                <a:cubicBezTo>
                  <a:pt x="9649470" y="3222247"/>
                  <a:pt x="9938125" y="2818130"/>
                  <a:pt x="10095573" y="2492737"/>
                </a:cubicBezTo>
                <a:cubicBezTo>
                  <a:pt x="10127063" y="2429758"/>
                  <a:pt x="10174297" y="2424509"/>
                  <a:pt x="10200538" y="2487489"/>
                </a:cubicBezTo>
                <a:cubicBezTo>
                  <a:pt x="10226780" y="2550468"/>
                  <a:pt x="10216283" y="2676427"/>
                  <a:pt x="10137558" y="2807633"/>
                </a:cubicBezTo>
                <a:cubicBezTo>
                  <a:pt x="10011600" y="3028061"/>
                  <a:pt x="9770180" y="3363951"/>
                  <a:pt x="9355566" y="3358702"/>
                </a:cubicBezTo>
                <a:cubicBezTo>
                  <a:pt x="8988187" y="3353454"/>
                  <a:pt x="8678538" y="3054302"/>
                  <a:pt x="8689035" y="2345786"/>
                </a:cubicBezTo>
                <a:cubicBezTo>
                  <a:pt x="8689035" y="2251316"/>
                  <a:pt x="8699532" y="2235572"/>
                  <a:pt x="8799249" y="2204082"/>
                </a:cubicBezTo>
                <a:cubicBezTo>
                  <a:pt x="9450035" y="1988903"/>
                  <a:pt x="9796421" y="1532303"/>
                  <a:pt x="9717697" y="1395848"/>
                </a:cubicBezTo>
                <a:cubicBezTo>
                  <a:pt x="9659966" y="1301379"/>
                  <a:pt x="9429042" y="1359110"/>
                  <a:pt x="9150883" y="1574289"/>
                </a:cubicBezTo>
                <a:cubicBezTo>
                  <a:pt x="8757262" y="1873441"/>
                  <a:pt x="8521090" y="2335289"/>
                  <a:pt x="8116973" y="3300971"/>
                </a:cubicBezTo>
                <a:cubicBezTo>
                  <a:pt x="8101228" y="3342957"/>
                  <a:pt x="8059243" y="3353454"/>
                  <a:pt x="8022504" y="3311468"/>
                </a:cubicBezTo>
                <a:cubicBezTo>
                  <a:pt x="7988063" y="3272434"/>
                  <a:pt x="7963666" y="3218331"/>
                  <a:pt x="7955469" y="3143008"/>
                </a:cubicBezTo>
                <a:lnTo>
                  <a:pt x="7953342" y="3114470"/>
                </a:lnTo>
                <a:lnTo>
                  <a:pt x="7927220" y="3140714"/>
                </a:lnTo>
                <a:cubicBezTo>
                  <a:pt x="7769003" y="3290885"/>
                  <a:pt x="7568503" y="3395440"/>
                  <a:pt x="7378253" y="3395440"/>
                </a:cubicBezTo>
                <a:cubicBezTo>
                  <a:pt x="6932149" y="3395440"/>
                  <a:pt x="6827183" y="3070048"/>
                  <a:pt x="6979383" y="2613447"/>
                </a:cubicBezTo>
                <a:cubicBezTo>
                  <a:pt x="7152576" y="2099116"/>
                  <a:pt x="7614425" y="1542799"/>
                  <a:pt x="7519956" y="1500813"/>
                </a:cubicBezTo>
                <a:cubicBezTo>
                  <a:pt x="7467473" y="1479820"/>
                  <a:pt x="7163073" y="1626772"/>
                  <a:pt x="6827183" y="1994151"/>
                </a:cubicBezTo>
                <a:cubicBezTo>
                  <a:pt x="6517535" y="2330041"/>
                  <a:pt x="6286611" y="2833875"/>
                  <a:pt x="6060935" y="3327213"/>
                </a:cubicBezTo>
                <a:cubicBezTo>
                  <a:pt x="6039943" y="3374447"/>
                  <a:pt x="6008453" y="3395440"/>
                  <a:pt x="5961218" y="3348206"/>
                </a:cubicBezTo>
                <a:cubicBezTo>
                  <a:pt x="5934977" y="3321964"/>
                  <a:pt x="5913328" y="3291459"/>
                  <a:pt x="5896927" y="3256361"/>
                </a:cubicBezTo>
                <a:lnTo>
                  <a:pt x="5878871" y="3207122"/>
                </a:lnTo>
                <a:lnTo>
                  <a:pt x="5852796" y="3228808"/>
                </a:lnTo>
                <a:cubicBezTo>
                  <a:pt x="5716997" y="3335085"/>
                  <a:pt x="5562173" y="3403312"/>
                  <a:pt x="5417846" y="3395440"/>
                </a:cubicBezTo>
                <a:cubicBezTo>
                  <a:pt x="5134439" y="3379695"/>
                  <a:pt x="4987487" y="3211750"/>
                  <a:pt x="4987487" y="2965082"/>
                </a:cubicBezTo>
                <a:cubicBezTo>
                  <a:pt x="4819542" y="3180261"/>
                  <a:pt x="4583370" y="3374447"/>
                  <a:pt x="4331453" y="3374447"/>
                </a:cubicBezTo>
                <a:cubicBezTo>
                  <a:pt x="4102661" y="3374447"/>
                  <a:pt x="3959205" y="3227993"/>
                  <a:pt x="3916220" y="3006977"/>
                </a:cubicBezTo>
                <a:lnTo>
                  <a:pt x="3913126" y="2987707"/>
                </a:lnTo>
                <a:lnTo>
                  <a:pt x="3874139" y="3037328"/>
                </a:lnTo>
                <a:cubicBezTo>
                  <a:pt x="3707588" y="3237336"/>
                  <a:pt x="3469448" y="3384944"/>
                  <a:pt x="3237211" y="3384944"/>
                </a:cubicBezTo>
                <a:cubicBezTo>
                  <a:pt x="2796357" y="3384944"/>
                  <a:pt x="2686143" y="3064799"/>
                  <a:pt x="2843591" y="2608199"/>
                </a:cubicBezTo>
                <a:cubicBezTo>
                  <a:pt x="3016784" y="2099116"/>
                  <a:pt x="3473384" y="1553296"/>
                  <a:pt x="3389412" y="1506061"/>
                </a:cubicBezTo>
                <a:cubicBezTo>
                  <a:pt x="3315935" y="1464075"/>
                  <a:pt x="2743874" y="1820958"/>
                  <a:pt x="2439474" y="2319544"/>
                </a:cubicBezTo>
                <a:cubicBezTo>
                  <a:pt x="2250536" y="2629192"/>
                  <a:pt x="2056350" y="2996571"/>
                  <a:pt x="1930391" y="3316716"/>
                </a:cubicBezTo>
                <a:cubicBezTo>
                  <a:pt x="1909398" y="3363951"/>
                  <a:pt x="1872660" y="3374447"/>
                  <a:pt x="1841171" y="3337709"/>
                </a:cubicBezTo>
                <a:cubicBezTo>
                  <a:pt x="1757198" y="3243240"/>
                  <a:pt x="1709963" y="3096289"/>
                  <a:pt x="1820177" y="2781392"/>
                </a:cubicBezTo>
                <a:cubicBezTo>
                  <a:pt x="1980906" y="2322168"/>
                  <a:pt x="2836785" y="850355"/>
                  <a:pt x="3333034" y="134468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381000" dist="254000" dir="5400000" algn="t" rotWithShape="0">
              <a:prstClr val="black">
                <a:alpha val="12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90944337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2863907" y="2144684"/>
            <a:ext cx="6301882" cy="1379260"/>
          </a:xfrm>
          <a:custGeom>
            <a:avLst/>
            <a:gdLst/>
            <a:ahLst/>
            <a:cxnLst/>
            <a:rect l="l" t="t" r="r" b="b"/>
            <a:pathLst>
              <a:path w="5434278" h="1189372">
                <a:moveTo>
                  <a:pt x="4403533" y="605551"/>
                </a:moveTo>
                <a:cubicBezTo>
                  <a:pt x="4356213" y="645861"/>
                  <a:pt x="4305388" y="703697"/>
                  <a:pt x="4268583" y="770296"/>
                </a:cubicBezTo>
                <a:cubicBezTo>
                  <a:pt x="4194973" y="903493"/>
                  <a:pt x="4168685" y="1064732"/>
                  <a:pt x="4214252" y="1103290"/>
                </a:cubicBezTo>
                <a:cubicBezTo>
                  <a:pt x="4263325" y="1143599"/>
                  <a:pt x="4370234" y="1082258"/>
                  <a:pt x="4456111" y="921019"/>
                </a:cubicBezTo>
                <a:cubicBezTo>
                  <a:pt x="4482400" y="871946"/>
                  <a:pt x="4503431" y="822874"/>
                  <a:pt x="4517452" y="780811"/>
                </a:cubicBezTo>
                <a:cubicBezTo>
                  <a:pt x="4505184" y="775553"/>
                  <a:pt x="4494669" y="768543"/>
                  <a:pt x="4484153" y="759780"/>
                </a:cubicBezTo>
                <a:cubicBezTo>
                  <a:pt x="4447348" y="731738"/>
                  <a:pt x="4405286" y="670397"/>
                  <a:pt x="4403533" y="605551"/>
                </a:cubicBezTo>
                <a:close/>
                <a:moveTo>
                  <a:pt x="4517452" y="566337"/>
                </a:moveTo>
                <a:cubicBezTo>
                  <a:pt x="4506499" y="568308"/>
                  <a:pt x="4495545" y="583644"/>
                  <a:pt x="4491163" y="609056"/>
                </a:cubicBezTo>
                <a:cubicBezTo>
                  <a:pt x="4482400" y="656377"/>
                  <a:pt x="4501679" y="707202"/>
                  <a:pt x="4529720" y="733491"/>
                </a:cubicBezTo>
                <a:cubicBezTo>
                  <a:pt x="4543741" y="679160"/>
                  <a:pt x="4548999" y="635345"/>
                  <a:pt x="4543741" y="603799"/>
                </a:cubicBezTo>
                <a:cubicBezTo>
                  <a:pt x="4539359" y="575757"/>
                  <a:pt x="4528406" y="564365"/>
                  <a:pt x="4517452" y="566337"/>
                </a:cubicBezTo>
                <a:close/>
                <a:moveTo>
                  <a:pt x="1628558" y="552973"/>
                </a:moveTo>
                <a:cubicBezTo>
                  <a:pt x="1572475" y="547715"/>
                  <a:pt x="1444535" y="661634"/>
                  <a:pt x="1348142" y="817616"/>
                </a:cubicBezTo>
                <a:cubicBezTo>
                  <a:pt x="1255254" y="968340"/>
                  <a:pt x="1232470" y="1122568"/>
                  <a:pt x="1300822" y="1124321"/>
                </a:cubicBezTo>
                <a:cubicBezTo>
                  <a:pt x="1372678" y="1126073"/>
                  <a:pt x="1463813" y="1013907"/>
                  <a:pt x="1553196" y="859678"/>
                </a:cubicBezTo>
                <a:cubicBezTo>
                  <a:pt x="1663610" y="666892"/>
                  <a:pt x="1679383" y="558231"/>
                  <a:pt x="1628558" y="552973"/>
                </a:cubicBezTo>
                <a:close/>
                <a:moveTo>
                  <a:pt x="4461372" y="473719"/>
                </a:moveTo>
                <a:cubicBezTo>
                  <a:pt x="4503952" y="475037"/>
                  <a:pt x="4530597" y="492289"/>
                  <a:pt x="4561267" y="533695"/>
                </a:cubicBezTo>
                <a:cubicBezTo>
                  <a:pt x="4601577" y="588025"/>
                  <a:pt x="4654155" y="600293"/>
                  <a:pt x="4643639" y="726481"/>
                </a:cubicBezTo>
                <a:cubicBezTo>
                  <a:pt x="4641887" y="740501"/>
                  <a:pt x="4641887" y="752770"/>
                  <a:pt x="4640134" y="766790"/>
                </a:cubicBezTo>
                <a:cubicBezTo>
                  <a:pt x="4650650" y="766790"/>
                  <a:pt x="4661165" y="763285"/>
                  <a:pt x="4675186" y="763285"/>
                </a:cubicBezTo>
                <a:cubicBezTo>
                  <a:pt x="4687454" y="763285"/>
                  <a:pt x="4687454" y="772048"/>
                  <a:pt x="4680444" y="780811"/>
                </a:cubicBezTo>
                <a:cubicBezTo>
                  <a:pt x="4668176" y="794832"/>
                  <a:pt x="4650650" y="801842"/>
                  <a:pt x="4633123" y="803595"/>
                </a:cubicBezTo>
                <a:cubicBezTo>
                  <a:pt x="4596319" y="952566"/>
                  <a:pt x="4485905" y="1129579"/>
                  <a:pt x="4356213" y="1173394"/>
                </a:cubicBezTo>
                <a:cubicBezTo>
                  <a:pt x="4293119" y="1194425"/>
                  <a:pt x="4205489" y="1187414"/>
                  <a:pt x="4135385" y="1096279"/>
                </a:cubicBezTo>
                <a:cubicBezTo>
                  <a:pt x="4058271" y="994628"/>
                  <a:pt x="4084560" y="842152"/>
                  <a:pt x="4163427" y="701944"/>
                </a:cubicBezTo>
                <a:cubicBezTo>
                  <a:pt x="4230026" y="582767"/>
                  <a:pt x="4336935" y="481117"/>
                  <a:pt x="4442090" y="474106"/>
                </a:cubicBezTo>
                <a:cubicBezTo>
                  <a:pt x="4448882" y="473668"/>
                  <a:pt x="4455290" y="473531"/>
                  <a:pt x="4461372" y="473719"/>
                </a:cubicBezTo>
                <a:close/>
                <a:moveTo>
                  <a:pt x="5295138" y="458004"/>
                </a:moveTo>
                <a:cubicBezTo>
                  <a:pt x="5300273" y="458661"/>
                  <a:pt x="5305284" y="462276"/>
                  <a:pt x="5310542" y="468848"/>
                </a:cubicBezTo>
                <a:cubicBezTo>
                  <a:pt x="5336830" y="500395"/>
                  <a:pt x="5350851" y="577510"/>
                  <a:pt x="5308789" y="665140"/>
                </a:cubicBezTo>
                <a:cubicBezTo>
                  <a:pt x="5270232" y="744007"/>
                  <a:pt x="5182602" y="875452"/>
                  <a:pt x="5142292" y="964834"/>
                </a:cubicBezTo>
                <a:cubicBezTo>
                  <a:pt x="5096725" y="1064732"/>
                  <a:pt x="5103735" y="1138342"/>
                  <a:pt x="5166828" y="1134837"/>
                </a:cubicBezTo>
                <a:cubicBezTo>
                  <a:pt x="5240437" y="1131331"/>
                  <a:pt x="5329820" y="1015660"/>
                  <a:pt x="5398172" y="892978"/>
                </a:cubicBezTo>
                <a:cubicBezTo>
                  <a:pt x="5406935" y="877204"/>
                  <a:pt x="5422708" y="875452"/>
                  <a:pt x="5429718" y="891225"/>
                </a:cubicBezTo>
                <a:cubicBezTo>
                  <a:pt x="5436729" y="905246"/>
                  <a:pt x="5438482" y="952566"/>
                  <a:pt x="5413945" y="1001639"/>
                </a:cubicBezTo>
                <a:cubicBezTo>
                  <a:pt x="5363119" y="1099784"/>
                  <a:pt x="5254459" y="1189167"/>
                  <a:pt x="5151055" y="1189167"/>
                </a:cubicBezTo>
                <a:cubicBezTo>
                  <a:pt x="5037136" y="1189167"/>
                  <a:pt x="4991568" y="1117310"/>
                  <a:pt x="5005590" y="1015660"/>
                </a:cubicBezTo>
                <a:cubicBezTo>
                  <a:pt x="4944249" y="1098032"/>
                  <a:pt x="4851361" y="1187414"/>
                  <a:pt x="4753215" y="1180404"/>
                </a:cubicBezTo>
                <a:cubicBezTo>
                  <a:pt x="4628780" y="1171641"/>
                  <a:pt x="4625275" y="1041949"/>
                  <a:pt x="4663832" y="926277"/>
                </a:cubicBezTo>
                <a:cubicBezTo>
                  <a:pt x="4702390" y="810605"/>
                  <a:pt x="4791772" y="638851"/>
                  <a:pt x="4905691" y="479364"/>
                </a:cubicBezTo>
                <a:cubicBezTo>
                  <a:pt x="4919712" y="460085"/>
                  <a:pt x="4937238" y="461838"/>
                  <a:pt x="4951259" y="477611"/>
                </a:cubicBezTo>
                <a:cubicBezTo>
                  <a:pt x="4989816" y="535447"/>
                  <a:pt x="4981053" y="614314"/>
                  <a:pt x="4917960" y="714212"/>
                </a:cubicBezTo>
                <a:cubicBezTo>
                  <a:pt x="4853114" y="817616"/>
                  <a:pt x="4818061" y="887720"/>
                  <a:pt x="4781256" y="971845"/>
                </a:cubicBezTo>
                <a:cubicBezTo>
                  <a:pt x="4744452" y="1057722"/>
                  <a:pt x="4749710" y="1120816"/>
                  <a:pt x="4790020" y="1124321"/>
                </a:cubicBezTo>
                <a:cubicBezTo>
                  <a:pt x="4858371" y="1129579"/>
                  <a:pt x="4954764" y="1006897"/>
                  <a:pt x="5049404" y="854421"/>
                </a:cubicBezTo>
                <a:cubicBezTo>
                  <a:pt x="5159818" y="675655"/>
                  <a:pt x="5210643" y="554726"/>
                  <a:pt x="5266726" y="479364"/>
                </a:cubicBezTo>
                <a:cubicBezTo>
                  <a:pt x="5277680" y="464029"/>
                  <a:pt x="5286580" y="456909"/>
                  <a:pt x="5295138" y="458004"/>
                </a:cubicBezTo>
                <a:close/>
                <a:moveTo>
                  <a:pt x="661733" y="78019"/>
                </a:moveTo>
                <a:cubicBezTo>
                  <a:pt x="735342" y="79771"/>
                  <a:pt x="801940" y="99050"/>
                  <a:pt x="828229" y="167401"/>
                </a:cubicBezTo>
                <a:cubicBezTo>
                  <a:pt x="833487" y="181422"/>
                  <a:pt x="829982" y="195443"/>
                  <a:pt x="807198" y="193690"/>
                </a:cubicBezTo>
                <a:cubicBezTo>
                  <a:pt x="721321" y="184927"/>
                  <a:pt x="610907" y="202453"/>
                  <a:pt x="509256" y="219979"/>
                </a:cubicBezTo>
                <a:cubicBezTo>
                  <a:pt x="511009" y="262041"/>
                  <a:pt x="498740" y="319877"/>
                  <a:pt x="451420" y="405755"/>
                </a:cubicBezTo>
                <a:cubicBezTo>
                  <a:pt x="346264" y="596788"/>
                  <a:pt x="197293" y="842152"/>
                  <a:pt x="60590" y="1162878"/>
                </a:cubicBezTo>
                <a:cubicBezTo>
                  <a:pt x="53580" y="1180404"/>
                  <a:pt x="44817" y="1180404"/>
                  <a:pt x="32549" y="1168136"/>
                </a:cubicBezTo>
                <a:cubicBezTo>
                  <a:pt x="8012" y="1145352"/>
                  <a:pt x="-13019" y="1092774"/>
                  <a:pt x="9765" y="1008649"/>
                </a:cubicBezTo>
                <a:cubicBezTo>
                  <a:pt x="50075" y="864936"/>
                  <a:pt x="239356" y="484622"/>
                  <a:pt x="402348" y="237505"/>
                </a:cubicBezTo>
                <a:cubicBezTo>
                  <a:pt x="362038" y="244516"/>
                  <a:pt x="326986" y="248021"/>
                  <a:pt x="295439" y="249773"/>
                </a:cubicBezTo>
                <a:cubicBezTo>
                  <a:pt x="190283" y="253279"/>
                  <a:pt x="114921" y="214721"/>
                  <a:pt x="95643" y="149875"/>
                </a:cubicBezTo>
                <a:cubicBezTo>
                  <a:pt x="90385" y="134102"/>
                  <a:pt x="97395" y="125339"/>
                  <a:pt x="114921" y="127091"/>
                </a:cubicBezTo>
                <a:cubicBezTo>
                  <a:pt x="270903" y="139359"/>
                  <a:pt x="561834" y="74513"/>
                  <a:pt x="661733" y="78019"/>
                </a:cubicBezTo>
                <a:close/>
                <a:moveTo>
                  <a:pt x="4443448" y="75787"/>
                </a:moveTo>
                <a:cubicBezTo>
                  <a:pt x="4452211" y="75171"/>
                  <a:pt x="4458235" y="81743"/>
                  <a:pt x="4461521" y="93792"/>
                </a:cubicBezTo>
                <a:cubicBezTo>
                  <a:pt x="4475542" y="144617"/>
                  <a:pt x="4458016" y="221732"/>
                  <a:pt x="4354613" y="323383"/>
                </a:cubicBezTo>
                <a:cubicBezTo>
                  <a:pt x="4228425" y="446065"/>
                  <a:pt x="4077702" y="579262"/>
                  <a:pt x="3862132" y="812358"/>
                </a:cubicBezTo>
                <a:cubicBezTo>
                  <a:pt x="3788523" y="943803"/>
                  <a:pt x="3732439" y="1069990"/>
                  <a:pt x="3695635" y="1175146"/>
                </a:cubicBezTo>
                <a:cubicBezTo>
                  <a:pt x="3688625" y="1192672"/>
                  <a:pt x="3676356" y="1192672"/>
                  <a:pt x="3662336" y="1180404"/>
                </a:cubicBezTo>
                <a:cubicBezTo>
                  <a:pt x="3636047" y="1157620"/>
                  <a:pt x="3618521" y="1096279"/>
                  <a:pt x="3644810" y="1005144"/>
                </a:cubicBezTo>
                <a:cubicBezTo>
                  <a:pt x="3664088" y="942050"/>
                  <a:pt x="3704398" y="849163"/>
                  <a:pt x="3753471" y="751017"/>
                </a:cubicBezTo>
                <a:cubicBezTo>
                  <a:pt x="3756976" y="537200"/>
                  <a:pt x="3770997" y="269052"/>
                  <a:pt x="3804296" y="102555"/>
                </a:cubicBezTo>
                <a:cubicBezTo>
                  <a:pt x="3809554" y="74513"/>
                  <a:pt x="3825327" y="72761"/>
                  <a:pt x="3841101" y="83276"/>
                </a:cubicBezTo>
                <a:cubicBezTo>
                  <a:pt x="3883163" y="109565"/>
                  <a:pt x="3909452" y="160391"/>
                  <a:pt x="3902442" y="286578"/>
                </a:cubicBezTo>
                <a:cubicBezTo>
                  <a:pt x="3897184" y="384724"/>
                  <a:pt x="3883163" y="498643"/>
                  <a:pt x="3876153" y="630087"/>
                </a:cubicBezTo>
                <a:cubicBezTo>
                  <a:pt x="4039145" y="449570"/>
                  <a:pt x="4286261" y="207711"/>
                  <a:pt x="4424717" y="85029"/>
                </a:cubicBezTo>
                <a:cubicBezTo>
                  <a:pt x="4431946" y="79114"/>
                  <a:pt x="4438190" y="76156"/>
                  <a:pt x="4443448" y="75787"/>
                </a:cubicBezTo>
                <a:close/>
                <a:moveTo>
                  <a:pt x="1038808" y="28"/>
                </a:moveTo>
                <a:cubicBezTo>
                  <a:pt x="1046257" y="466"/>
                  <a:pt x="1052829" y="6162"/>
                  <a:pt x="1057210" y="16677"/>
                </a:cubicBezTo>
                <a:cubicBezTo>
                  <a:pt x="1079994" y="67503"/>
                  <a:pt x="1074736" y="155133"/>
                  <a:pt x="1008137" y="265547"/>
                </a:cubicBezTo>
                <a:cubicBezTo>
                  <a:pt x="966076" y="335651"/>
                  <a:pt x="873187" y="477611"/>
                  <a:pt x="797825" y="595036"/>
                </a:cubicBezTo>
                <a:cubicBezTo>
                  <a:pt x="869682" y="524932"/>
                  <a:pt x="960817" y="467096"/>
                  <a:pt x="1008137" y="472354"/>
                </a:cubicBezTo>
                <a:cubicBezTo>
                  <a:pt x="1067726" y="479364"/>
                  <a:pt x="1122056" y="566994"/>
                  <a:pt x="1076489" y="656377"/>
                </a:cubicBezTo>
                <a:cubicBezTo>
                  <a:pt x="1037932" y="733491"/>
                  <a:pt x="953807" y="861431"/>
                  <a:pt x="913497" y="952566"/>
                </a:cubicBezTo>
                <a:cubicBezTo>
                  <a:pt x="869682" y="1054217"/>
                  <a:pt x="878445" y="1136589"/>
                  <a:pt x="943291" y="1133084"/>
                </a:cubicBezTo>
                <a:cubicBezTo>
                  <a:pt x="1006166" y="1130017"/>
                  <a:pt x="1087826" y="1033021"/>
                  <a:pt x="1143656" y="933678"/>
                </a:cubicBezTo>
                <a:lnTo>
                  <a:pt x="1150549" y="920505"/>
                </a:lnTo>
                <a:lnTo>
                  <a:pt x="1154371" y="904890"/>
                </a:lnTo>
                <a:cubicBezTo>
                  <a:pt x="1169158" y="854201"/>
                  <a:pt x="1194351" y="800528"/>
                  <a:pt x="1230717" y="747512"/>
                </a:cubicBezTo>
                <a:cubicBezTo>
                  <a:pt x="1372678" y="540705"/>
                  <a:pt x="1511134" y="461838"/>
                  <a:pt x="1598764" y="461838"/>
                </a:cubicBezTo>
                <a:cubicBezTo>
                  <a:pt x="1674126" y="461838"/>
                  <a:pt x="1709177" y="519674"/>
                  <a:pt x="1705672" y="588025"/>
                </a:cubicBezTo>
                <a:cubicBezTo>
                  <a:pt x="1728456" y="545963"/>
                  <a:pt x="1749487" y="509158"/>
                  <a:pt x="1768766" y="481117"/>
                </a:cubicBezTo>
                <a:cubicBezTo>
                  <a:pt x="1784539" y="458333"/>
                  <a:pt x="1798560" y="454828"/>
                  <a:pt x="1810828" y="470601"/>
                </a:cubicBezTo>
                <a:cubicBezTo>
                  <a:pt x="1837117" y="502148"/>
                  <a:pt x="1851138" y="577510"/>
                  <a:pt x="1809075" y="665140"/>
                </a:cubicBezTo>
                <a:cubicBezTo>
                  <a:pt x="1770519" y="744007"/>
                  <a:pt x="1682888" y="875452"/>
                  <a:pt x="1640826" y="968340"/>
                </a:cubicBezTo>
                <a:cubicBezTo>
                  <a:pt x="1597011" y="1066485"/>
                  <a:pt x="1595258" y="1141847"/>
                  <a:pt x="1654847" y="1138342"/>
                </a:cubicBezTo>
                <a:cubicBezTo>
                  <a:pt x="1690775" y="1136589"/>
                  <a:pt x="1732838" y="1105918"/>
                  <a:pt x="1773586" y="1060570"/>
                </a:cubicBezTo>
                <a:lnTo>
                  <a:pt x="1800804" y="1027634"/>
                </a:lnTo>
                <a:lnTo>
                  <a:pt x="1801407" y="1024354"/>
                </a:lnTo>
                <a:cubicBezTo>
                  <a:pt x="1803735" y="1014318"/>
                  <a:pt x="1806637" y="1003830"/>
                  <a:pt x="1810142" y="992876"/>
                </a:cubicBezTo>
                <a:cubicBezTo>
                  <a:pt x="1845195" y="882462"/>
                  <a:pt x="1980145" y="638851"/>
                  <a:pt x="2090558" y="475859"/>
                </a:cubicBezTo>
                <a:cubicBezTo>
                  <a:pt x="2102827" y="456580"/>
                  <a:pt x="2116847" y="458333"/>
                  <a:pt x="2127363" y="475859"/>
                </a:cubicBezTo>
                <a:cubicBezTo>
                  <a:pt x="2153652" y="519674"/>
                  <a:pt x="2151899" y="579262"/>
                  <a:pt x="2132621" y="642356"/>
                </a:cubicBezTo>
                <a:cubicBezTo>
                  <a:pt x="2211488" y="558231"/>
                  <a:pt x="2330665" y="461838"/>
                  <a:pt x="2388501" y="470601"/>
                </a:cubicBezTo>
                <a:cubicBezTo>
                  <a:pt x="2446336" y="479364"/>
                  <a:pt x="2500667" y="565241"/>
                  <a:pt x="2456852" y="656377"/>
                </a:cubicBezTo>
                <a:cubicBezTo>
                  <a:pt x="2420047" y="733491"/>
                  <a:pt x="2334170" y="863183"/>
                  <a:pt x="2293860" y="954319"/>
                </a:cubicBezTo>
                <a:cubicBezTo>
                  <a:pt x="2248292" y="1055969"/>
                  <a:pt x="2258808" y="1138342"/>
                  <a:pt x="2321902" y="1134837"/>
                </a:cubicBezTo>
                <a:cubicBezTo>
                  <a:pt x="2384776" y="1131769"/>
                  <a:pt x="2458385" y="1042825"/>
                  <a:pt x="2520421" y="938449"/>
                </a:cubicBezTo>
                <a:lnTo>
                  <a:pt x="2539247" y="905287"/>
                </a:lnTo>
                <a:lnTo>
                  <a:pt x="2545215" y="890506"/>
                </a:lnTo>
                <a:cubicBezTo>
                  <a:pt x="2635909" y="670397"/>
                  <a:pt x="2875713" y="205739"/>
                  <a:pt x="3012197" y="20183"/>
                </a:cubicBezTo>
                <a:cubicBezTo>
                  <a:pt x="3027971" y="-848"/>
                  <a:pt x="3045497" y="-2601"/>
                  <a:pt x="3056012" y="18430"/>
                </a:cubicBezTo>
                <a:cubicBezTo>
                  <a:pt x="3082301" y="71008"/>
                  <a:pt x="3078796" y="141112"/>
                  <a:pt x="3005187" y="269052"/>
                </a:cubicBezTo>
                <a:cubicBezTo>
                  <a:pt x="2963124" y="340908"/>
                  <a:pt x="2894773" y="463591"/>
                  <a:pt x="2847453" y="549468"/>
                </a:cubicBezTo>
                <a:cubicBezTo>
                  <a:pt x="2903536" y="495137"/>
                  <a:pt x="2957867" y="465343"/>
                  <a:pt x="3003435" y="449570"/>
                </a:cubicBezTo>
                <a:cubicBezTo>
                  <a:pt x="3070033" y="426786"/>
                  <a:pt x="3112095" y="453075"/>
                  <a:pt x="3147147" y="526684"/>
                </a:cubicBezTo>
                <a:cubicBezTo>
                  <a:pt x="3180447" y="595036"/>
                  <a:pt x="3175189" y="668645"/>
                  <a:pt x="3110343" y="731738"/>
                </a:cubicBezTo>
                <a:cubicBezTo>
                  <a:pt x="3050754" y="789574"/>
                  <a:pt x="2977145" y="840400"/>
                  <a:pt x="2866731" y="873699"/>
                </a:cubicBezTo>
                <a:cubicBezTo>
                  <a:pt x="2873742" y="1017412"/>
                  <a:pt x="2922814" y="1117310"/>
                  <a:pt x="2989413" y="1124321"/>
                </a:cubicBezTo>
                <a:cubicBezTo>
                  <a:pt x="3061270" y="1131331"/>
                  <a:pt x="3157663" y="996381"/>
                  <a:pt x="3210241" y="887720"/>
                </a:cubicBezTo>
                <a:cubicBezTo>
                  <a:pt x="3220757" y="866689"/>
                  <a:pt x="3236530" y="864936"/>
                  <a:pt x="3245293" y="885967"/>
                </a:cubicBezTo>
                <a:cubicBezTo>
                  <a:pt x="3254056" y="906998"/>
                  <a:pt x="3250551" y="949061"/>
                  <a:pt x="3224262" y="992876"/>
                </a:cubicBezTo>
                <a:cubicBezTo>
                  <a:pt x="3182200" y="1066485"/>
                  <a:pt x="3101580" y="1178651"/>
                  <a:pt x="2963124" y="1176899"/>
                </a:cubicBezTo>
                <a:cubicBezTo>
                  <a:pt x="2840443" y="1175146"/>
                  <a:pt x="2737039" y="1075248"/>
                  <a:pt x="2740544" y="838647"/>
                </a:cubicBezTo>
                <a:cubicBezTo>
                  <a:pt x="2740544" y="807100"/>
                  <a:pt x="2744049" y="801842"/>
                  <a:pt x="2777349" y="791327"/>
                </a:cubicBezTo>
                <a:cubicBezTo>
                  <a:pt x="2994671" y="719470"/>
                  <a:pt x="3110343" y="566994"/>
                  <a:pt x="3084054" y="521426"/>
                </a:cubicBezTo>
                <a:cubicBezTo>
                  <a:pt x="3064776" y="489880"/>
                  <a:pt x="2987661" y="509158"/>
                  <a:pt x="2894773" y="581015"/>
                </a:cubicBezTo>
                <a:cubicBezTo>
                  <a:pt x="2763328" y="680913"/>
                  <a:pt x="2684461" y="835142"/>
                  <a:pt x="2549511" y="1157620"/>
                </a:cubicBezTo>
                <a:cubicBezTo>
                  <a:pt x="2544254" y="1171641"/>
                  <a:pt x="2530232" y="1175146"/>
                  <a:pt x="2517964" y="1161125"/>
                </a:cubicBezTo>
                <a:cubicBezTo>
                  <a:pt x="2504820" y="1146228"/>
                  <a:pt x="2496057" y="1124759"/>
                  <a:pt x="2494742" y="1093650"/>
                </a:cubicBezTo>
                <a:lnTo>
                  <a:pt x="2494756" y="1092870"/>
                </a:lnTo>
                <a:lnTo>
                  <a:pt x="2484192" y="1104104"/>
                </a:lnTo>
                <a:cubicBezTo>
                  <a:pt x="2431357" y="1154252"/>
                  <a:pt x="2364402" y="1189167"/>
                  <a:pt x="2300870" y="1189167"/>
                </a:cubicBezTo>
                <a:cubicBezTo>
                  <a:pt x="2151899" y="1189167"/>
                  <a:pt x="2116847" y="1080506"/>
                  <a:pt x="2167673" y="928030"/>
                </a:cubicBezTo>
                <a:cubicBezTo>
                  <a:pt x="2225509" y="756275"/>
                  <a:pt x="2379737" y="570499"/>
                  <a:pt x="2348190" y="556478"/>
                </a:cubicBezTo>
                <a:cubicBezTo>
                  <a:pt x="2330665" y="549468"/>
                  <a:pt x="2229014" y="598541"/>
                  <a:pt x="2116847" y="721223"/>
                </a:cubicBezTo>
                <a:cubicBezTo>
                  <a:pt x="2013444" y="833389"/>
                  <a:pt x="1936330" y="1001639"/>
                  <a:pt x="1860968" y="1166383"/>
                </a:cubicBezTo>
                <a:cubicBezTo>
                  <a:pt x="1853958" y="1182157"/>
                  <a:pt x="1843442" y="1189167"/>
                  <a:pt x="1827669" y="1173394"/>
                </a:cubicBezTo>
                <a:cubicBezTo>
                  <a:pt x="1818906" y="1164631"/>
                  <a:pt x="1811676" y="1154444"/>
                  <a:pt x="1806199" y="1142723"/>
                </a:cubicBezTo>
                <a:lnTo>
                  <a:pt x="1799589" y="1124696"/>
                </a:lnTo>
                <a:lnTo>
                  <a:pt x="1789578" y="1133522"/>
                </a:lnTo>
                <a:cubicBezTo>
                  <a:pt x="1744229" y="1169012"/>
                  <a:pt x="1692528" y="1191796"/>
                  <a:pt x="1644331" y="1189167"/>
                </a:cubicBezTo>
                <a:cubicBezTo>
                  <a:pt x="1549691" y="1183909"/>
                  <a:pt x="1500618" y="1127826"/>
                  <a:pt x="1500618" y="1045454"/>
                </a:cubicBezTo>
                <a:cubicBezTo>
                  <a:pt x="1444535" y="1117310"/>
                  <a:pt x="1365668" y="1182157"/>
                  <a:pt x="1281543" y="1182157"/>
                </a:cubicBezTo>
                <a:cubicBezTo>
                  <a:pt x="1210234" y="1182157"/>
                  <a:pt x="1163749" y="1139553"/>
                  <a:pt x="1146198" y="1073866"/>
                </a:cubicBezTo>
                <a:lnTo>
                  <a:pt x="1142834" y="1056571"/>
                </a:lnTo>
                <a:lnTo>
                  <a:pt x="1133202" y="1069579"/>
                </a:lnTo>
                <a:cubicBezTo>
                  <a:pt x="1077585" y="1136370"/>
                  <a:pt x="998060" y="1185662"/>
                  <a:pt x="920507" y="1185662"/>
                </a:cubicBezTo>
                <a:cubicBezTo>
                  <a:pt x="773289" y="1185662"/>
                  <a:pt x="736485" y="1078753"/>
                  <a:pt x="789063" y="926277"/>
                </a:cubicBezTo>
                <a:cubicBezTo>
                  <a:pt x="846898" y="756275"/>
                  <a:pt x="999375" y="574004"/>
                  <a:pt x="971333" y="558231"/>
                </a:cubicBezTo>
                <a:cubicBezTo>
                  <a:pt x="946796" y="544210"/>
                  <a:pt x="755763" y="663387"/>
                  <a:pt x="654112" y="829884"/>
                </a:cubicBezTo>
                <a:cubicBezTo>
                  <a:pt x="591019" y="933288"/>
                  <a:pt x="526173" y="1055969"/>
                  <a:pt x="484110" y="1162878"/>
                </a:cubicBezTo>
                <a:cubicBezTo>
                  <a:pt x="477100" y="1178651"/>
                  <a:pt x="464831" y="1182157"/>
                  <a:pt x="454316" y="1169888"/>
                </a:cubicBezTo>
                <a:cubicBezTo>
                  <a:pt x="426274" y="1138342"/>
                  <a:pt x="410501" y="1089269"/>
                  <a:pt x="447306" y="984113"/>
                </a:cubicBezTo>
                <a:cubicBezTo>
                  <a:pt x="508647" y="808853"/>
                  <a:pt x="873187" y="191938"/>
                  <a:pt x="1015148" y="14925"/>
                </a:cubicBezTo>
                <a:cubicBezTo>
                  <a:pt x="1023034" y="4409"/>
                  <a:pt x="1031359" y="-410"/>
                  <a:pt x="1038808" y="28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381000" dist="254000" dir="5400000" algn="t" rotWithShape="0">
              <a:prstClr val="black">
                <a:alpha val="12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66003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343563" y="356006"/>
            <a:ext cx="3504874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ctr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46049" y="815516"/>
            <a:ext cx="9699902" cy="528838"/>
          </a:xfrm>
          <a:prstGeom prst="rect">
            <a:avLst/>
          </a:prstGeom>
        </p:spPr>
        <p:txBody>
          <a:bodyPr/>
          <a:lstStyle>
            <a:lvl1pPr algn="ctr"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246049" y="1277850"/>
            <a:ext cx="9699901" cy="3101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 b="0" i="0" spc="300">
                <a:solidFill>
                  <a:schemeClr val="tx1">
                    <a:alpha val="50000"/>
                  </a:schemeClr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2345818" y="2274849"/>
            <a:ext cx="1794482" cy="1794482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173733" y="2274849"/>
            <a:ext cx="1794482" cy="1794482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001645" y="2274849"/>
            <a:ext cx="1794482" cy="1794482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  <a:effectLst>
            <a:outerShdw blurRad="50800" dist="25400" dir="5400000" algn="t" rotWithShape="0">
              <a:prstClr val="black">
                <a:alpha val="15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182176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31"/>
          <p:cNvSpPr>
            <a:spLocks noGrp="1"/>
          </p:cNvSpPr>
          <p:nvPr>
            <p:ph type="pic" sz="quarter" idx="10"/>
          </p:nvPr>
        </p:nvSpPr>
        <p:spPr>
          <a:xfrm>
            <a:off x="986" y="1"/>
            <a:ext cx="12191014" cy="6141996"/>
          </a:xfrm>
          <a:custGeom>
            <a:avLst/>
            <a:gdLst>
              <a:gd name="connsiteX0" fmla="*/ 11796699 w 12191014"/>
              <a:gd name="connsiteY0" fmla="*/ 0 h 6141996"/>
              <a:gd name="connsiteX1" fmla="*/ 12191014 w 12191014"/>
              <a:gd name="connsiteY1" fmla="*/ 0 h 6141996"/>
              <a:gd name="connsiteX2" fmla="*/ 12191014 w 12191014"/>
              <a:gd name="connsiteY2" fmla="*/ 5344271 h 6141996"/>
              <a:gd name="connsiteX3" fmla="*/ 11971039 w 12191014"/>
              <a:gd name="connsiteY3" fmla="*/ 5507966 h 6141996"/>
              <a:gd name="connsiteX4" fmla="*/ 736973 w 12191014"/>
              <a:gd name="connsiteY4" fmla="*/ 1916171 h 6141996"/>
              <a:gd name="connsiteX5" fmla="*/ 361509 w 12191014"/>
              <a:gd name="connsiteY5" fmla="*/ 1555837 h 6141996"/>
              <a:gd name="connsiteX6" fmla="*/ 0 w 12191014"/>
              <a:gd name="connsiteY6" fmla="*/ 1193031 h 6141996"/>
              <a:gd name="connsiteX7" fmla="*/ 0 w 12191014"/>
              <a:gd name="connsiteY7" fmla="*/ 695081 h 6141996"/>
              <a:gd name="connsiteX8" fmla="*/ 246203 w 12191014"/>
              <a:gd name="connsiteY8" fmla="*/ 986220 h 6141996"/>
              <a:gd name="connsiteX9" fmla="*/ 506361 w 12191014"/>
              <a:gd name="connsiteY9" fmla="*/ 1275064 h 6141996"/>
              <a:gd name="connsiteX10" fmla="*/ 10981885 w 12191014"/>
              <a:gd name="connsiteY10" fmla="*/ 5107868 h 6141996"/>
              <a:gd name="connsiteX11" fmla="*/ 11825311 w 12191014"/>
              <a:gd name="connsiteY11" fmla="*/ 85056 h 6141996"/>
              <a:gd name="connsiteX12" fmla="*/ 3298548 w 12191014"/>
              <a:gd name="connsiteY12" fmla="*/ 0 h 6141996"/>
              <a:gd name="connsiteX13" fmla="*/ 4593008 w 12191014"/>
              <a:gd name="connsiteY13" fmla="*/ 0 h 6141996"/>
              <a:gd name="connsiteX14" fmla="*/ 4454707 w 12191014"/>
              <a:gd name="connsiteY14" fmla="*/ 82787 h 6141996"/>
              <a:gd name="connsiteX15" fmla="*/ 3551276 w 12191014"/>
              <a:gd name="connsiteY15" fmla="*/ 186172 h 6141996"/>
              <a:gd name="connsiteX16" fmla="*/ 3338352 w 12191014"/>
              <a:gd name="connsiteY16" fmla="*/ 43342 h 6141996"/>
              <a:gd name="connsiteX17" fmla="*/ 3129751 w 12191014"/>
              <a:gd name="connsiteY17" fmla="*/ 0 h 6141996"/>
              <a:gd name="connsiteX18" fmla="*/ 3265106 w 12191014"/>
              <a:gd name="connsiteY18" fmla="*/ 0 h 6141996"/>
              <a:gd name="connsiteX19" fmla="*/ 3319233 w 12191014"/>
              <a:gd name="connsiteY19" fmla="*/ 56713 h 6141996"/>
              <a:gd name="connsiteX20" fmla="*/ 3545151 w 12191014"/>
              <a:gd name="connsiteY20" fmla="*/ 205104 h 6141996"/>
              <a:gd name="connsiteX21" fmla="*/ 4600358 w 12191014"/>
              <a:gd name="connsiteY21" fmla="*/ 44921 h 6141996"/>
              <a:gd name="connsiteX22" fmla="*/ 4671552 w 12191014"/>
              <a:gd name="connsiteY22" fmla="*/ 0 h 6141996"/>
              <a:gd name="connsiteX23" fmla="*/ 5033236 w 12191014"/>
              <a:gd name="connsiteY23" fmla="*/ 0 h 6141996"/>
              <a:gd name="connsiteX24" fmla="*/ 4934296 w 12191014"/>
              <a:gd name="connsiteY24" fmla="*/ 91725 h 6141996"/>
              <a:gd name="connsiteX25" fmla="*/ 3660471 w 12191014"/>
              <a:gd name="connsiteY25" fmla="*/ 504949 h 6141996"/>
              <a:gd name="connsiteX26" fmla="*/ 3169970 w 12191014"/>
              <a:gd name="connsiteY26" fmla="*/ 80904 h 6141996"/>
              <a:gd name="connsiteX27" fmla="*/ 3016983 w 12191014"/>
              <a:gd name="connsiteY27" fmla="*/ 0 h 6141996"/>
              <a:gd name="connsiteX28" fmla="*/ 3089299 w 12191014"/>
              <a:gd name="connsiteY28" fmla="*/ 0 h 6141996"/>
              <a:gd name="connsiteX29" fmla="*/ 3135995 w 12191014"/>
              <a:gd name="connsiteY29" fmla="*/ 89838 h 6141996"/>
              <a:gd name="connsiteX30" fmla="*/ 3648123 w 12191014"/>
              <a:gd name="connsiteY30" fmla="*/ 523913 h 6141996"/>
              <a:gd name="connsiteX31" fmla="*/ 5100601 w 12191014"/>
              <a:gd name="connsiteY31" fmla="*/ 4970 h 6141996"/>
              <a:gd name="connsiteX32" fmla="*/ 5105521 w 12191014"/>
              <a:gd name="connsiteY32" fmla="*/ 0 h 6141996"/>
              <a:gd name="connsiteX33" fmla="*/ 5411446 w 12191014"/>
              <a:gd name="connsiteY33" fmla="*/ 0 h 6141996"/>
              <a:gd name="connsiteX34" fmla="*/ 5341491 w 12191014"/>
              <a:gd name="connsiteY34" fmla="*/ 90294 h 6141996"/>
              <a:gd name="connsiteX35" fmla="*/ 3809572 w 12191014"/>
              <a:gd name="connsiteY35" fmla="*/ 847012 h 6141996"/>
              <a:gd name="connsiteX36" fmla="*/ 3046566 w 12191014"/>
              <a:gd name="connsiteY36" fmla="*/ 86935 h 6141996"/>
              <a:gd name="connsiteX37" fmla="*/ 2913419 w 12191014"/>
              <a:gd name="connsiteY37" fmla="*/ 0 h 6141996"/>
              <a:gd name="connsiteX38" fmla="*/ 2965917 w 12191014"/>
              <a:gd name="connsiteY38" fmla="*/ 0 h 6141996"/>
              <a:gd name="connsiteX39" fmla="*/ 3000552 w 12191014"/>
              <a:gd name="connsiteY39" fmla="*/ 96238 h 6141996"/>
              <a:gd name="connsiteX40" fmla="*/ 3804551 w 12191014"/>
              <a:gd name="connsiteY40" fmla="*/ 869696 h 6141996"/>
              <a:gd name="connsiteX41" fmla="*/ 5408172 w 12191014"/>
              <a:gd name="connsiteY41" fmla="*/ 101639 h 6141996"/>
              <a:gd name="connsiteX42" fmla="*/ 5488504 w 12191014"/>
              <a:gd name="connsiteY42" fmla="*/ 0 h 6141996"/>
              <a:gd name="connsiteX43" fmla="*/ 5778788 w 12191014"/>
              <a:gd name="connsiteY43" fmla="*/ 0 h 6141996"/>
              <a:gd name="connsiteX44" fmla="*/ 5768343 w 12191014"/>
              <a:gd name="connsiteY44" fmla="*/ 18905 h 6141996"/>
              <a:gd name="connsiteX45" fmla="*/ 4012036 w 12191014"/>
              <a:gd name="connsiteY45" fmla="*/ 1211148 h 6141996"/>
              <a:gd name="connsiteX46" fmla="*/ 2997310 w 12191014"/>
              <a:gd name="connsiteY46" fmla="*/ 241730 h 6141996"/>
              <a:gd name="connsiteX47" fmla="*/ 2808394 w 12191014"/>
              <a:gd name="connsiteY47" fmla="*/ 0 h 6141996"/>
              <a:gd name="connsiteX48" fmla="*/ 2846925 w 12191014"/>
              <a:gd name="connsiteY48" fmla="*/ 0 h 6141996"/>
              <a:gd name="connsiteX49" fmla="*/ 2937865 w 12191014"/>
              <a:gd name="connsiteY49" fmla="*/ 251117 h 6141996"/>
              <a:gd name="connsiteX50" fmla="*/ 4005435 w 12191014"/>
              <a:gd name="connsiteY50" fmla="*/ 1238490 h 6141996"/>
              <a:gd name="connsiteX51" fmla="*/ 5841212 w 12191014"/>
              <a:gd name="connsiteY51" fmla="*/ 26827 h 6141996"/>
              <a:gd name="connsiteX52" fmla="*/ 5856289 w 12191014"/>
              <a:gd name="connsiteY52" fmla="*/ 0 h 6141996"/>
              <a:gd name="connsiteX53" fmla="*/ 6146432 w 12191014"/>
              <a:gd name="connsiteY53" fmla="*/ 0 h 6141996"/>
              <a:gd name="connsiteX54" fmla="*/ 6110323 w 12191014"/>
              <a:gd name="connsiteY54" fmla="*/ 84861 h 6141996"/>
              <a:gd name="connsiteX55" fmla="*/ 4276357 w 12191014"/>
              <a:gd name="connsiteY55" fmla="*/ 1598320 h 6141996"/>
              <a:gd name="connsiteX56" fmla="*/ 2822331 w 12191014"/>
              <a:gd name="connsiteY56" fmla="*/ 49289 h 6141996"/>
              <a:gd name="connsiteX57" fmla="*/ 2685982 w 12191014"/>
              <a:gd name="connsiteY57" fmla="*/ 0 h 6141996"/>
              <a:gd name="connsiteX58" fmla="*/ 2727319 w 12191014"/>
              <a:gd name="connsiteY58" fmla="*/ 0 h 6141996"/>
              <a:gd name="connsiteX59" fmla="*/ 2743912 w 12191014"/>
              <a:gd name="connsiteY59" fmla="*/ 55774 h 6141996"/>
              <a:gd name="connsiteX60" fmla="*/ 4271160 w 12191014"/>
              <a:gd name="connsiteY60" fmla="*/ 1630557 h 6141996"/>
              <a:gd name="connsiteX61" fmla="*/ 6193657 w 12191014"/>
              <a:gd name="connsiteY61" fmla="*/ 91724 h 6141996"/>
              <a:gd name="connsiteX62" fmla="*/ 6234074 w 12191014"/>
              <a:gd name="connsiteY62" fmla="*/ 0 h 6141996"/>
              <a:gd name="connsiteX63" fmla="*/ 6530669 w 12191014"/>
              <a:gd name="connsiteY63" fmla="*/ 0 h 6141996"/>
              <a:gd name="connsiteX64" fmla="*/ 6482877 w 12191014"/>
              <a:gd name="connsiteY64" fmla="*/ 149973 h 6141996"/>
              <a:gd name="connsiteX65" fmla="*/ 4611205 w 12191014"/>
              <a:gd name="connsiteY65" fmla="*/ 2004218 h 6141996"/>
              <a:gd name="connsiteX66" fmla="*/ 2733780 w 12191014"/>
              <a:gd name="connsiteY66" fmla="*/ 149973 h 6141996"/>
              <a:gd name="connsiteX67" fmla="*/ 2536273 w 12191014"/>
              <a:gd name="connsiteY67" fmla="*/ 0 h 6141996"/>
              <a:gd name="connsiteX68" fmla="*/ 2590966 w 12191014"/>
              <a:gd name="connsiteY68" fmla="*/ 0 h 6141996"/>
              <a:gd name="connsiteX69" fmla="*/ 2642798 w 12191014"/>
              <a:gd name="connsiteY69" fmla="*/ 156730 h 6141996"/>
              <a:gd name="connsiteX70" fmla="*/ 4610929 w 12191014"/>
              <a:gd name="connsiteY70" fmla="*/ 2036852 h 6141996"/>
              <a:gd name="connsiteX71" fmla="*/ 6573308 w 12191014"/>
              <a:gd name="connsiteY71" fmla="*/ 156730 h 6141996"/>
              <a:gd name="connsiteX72" fmla="*/ 6625133 w 12191014"/>
              <a:gd name="connsiteY72" fmla="*/ 0 h 6141996"/>
              <a:gd name="connsiteX73" fmla="*/ 6941206 w 12191014"/>
              <a:gd name="connsiteY73" fmla="*/ 0 h 6141996"/>
              <a:gd name="connsiteX74" fmla="*/ 6894459 w 12191014"/>
              <a:gd name="connsiteY74" fmla="*/ 213681 h 6141996"/>
              <a:gd name="connsiteX75" fmla="*/ 5020187 w 12191014"/>
              <a:gd name="connsiteY75" fmla="*/ 2419794 h 6141996"/>
              <a:gd name="connsiteX76" fmla="*/ 2630673 w 12191014"/>
              <a:gd name="connsiteY76" fmla="*/ 258909 h 6141996"/>
              <a:gd name="connsiteX77" fmla="*/ 2354690 w 12191014"/>
              <a:gd name="connsiteY77" fmla="*/ 0 h 6141996"/>
              <a:gd name="connsiteX78" fmla="*/ 2424862 w 12191014"/>
              <a:gd name="connsiteY78" fmla="*/ 0 h 6141996"/>
              <a:gd name="connsiteX79" fmla="*/ 2525745 w 12191014"/>
              <a:gd name="connsiteY79" fmla="*/ 268360 h 6141996"/>
              <a:gd name="connsiteX80" fmla="*/ 5020467 w 12191014"/>
              <a:gd name="connsiteY80" fmla="*/ 2455468 h 6141996"/>
              <a:gd name="connsiteX81" fmla="*/ 6994513 w 12191014"/>
              <a:gd name="connsiteY81" fmla="*/ 220126 h 6141996"/>
              <a:gd name="connsiteX82" fmla="*/ 7045992 w 12191014"/>
              <a:gd name="connsiteY82" fmla="*/ 0 h 6141996"/>
              <a:gd name="connsiteX83" fmla="*/ 7394007 w 12191014"/>
              <a:gd name="connsiteY83" fmla="*/ 0 h 6141996"/>
              <a:gd name="connsiteX84" fmla="*/ 7358331 w 12191014"/>
              <a:gd name="connsiteY84" fmla="*/ 274043 h 6141996"/>
              <a:gd name="connsiteX85" fmla="*/ 5516108 w 12191014"/>
              <a:gd name="connsiteY85" fmla="*/ 2847464 h 6141996"/>
              <a:gd name="connsiteX86" fmla="*/ 2363227 w 12191014"/>
              <a:gd name="connsiteY86" fmla="*/ 24058 h 6141996"/>
              <a:gd name="connsiteX87" fmla="*/ 2126791 w 12191014"/>
              <a:gd name="connsiteY87" fmla="*/ 0 h 6141996"/>
              <a:gd name="connsiteX88" fmla="*/ 2220831 w 12191014"/>
              <a:gd name="connsiteY88" fmla="*/ 0 h 6141996"/>
              <a:gd name="connsiteX89" fmla="*/ 2231878 w 12191014"/>
              <a:gd name="connsiteY89" fmla="*/ 30091 h 6141996"/>
              <a:gd name="connsiteX90" fmla="*/ 5522785 w 12191014"/>
              <a:gd name="connsiteY90" fmla="*/ 2890219 h 6141996"/>
              <a:gd name="connsiteX91" fmla="*/ 7465484 w 12191014"/>
              <a:gd name="connsiteY91" fmla="*/ 280988 h 6141996"/>
              <a:gd name="connsiteX92" fmla="*/ 7506130 w 12191014"/>
              <a:gd name="connsiteY92" fmla="*/ 0 h 6141996"/>
              <a:gd name="connsiteX93" fmla="*/ 7892295 w 12191014"/>
              <a:gd name="connsiteY93" fmla="*/ 0 h 6141996"/>
              <a:gd name="connsiteX94" fmla="*/ 7876687 w 12191014"/>
              <a:gd name="connsiteY94" fmla="*/ 331691 h 6141996"/>
              <a:gd name="connsiteX95" fmla="*/ 6110761 w 12191014"/>
              <a:gd name="connsiteY95" fmla="*/ 3273139 h 6141996"/>
              <a:gd name="connsiteX96" fmla="*/ 2164764 w 12191014"/>
              <a:gd name="connsiteY96" fmla="*/ 92274 h 6141996"/>
              <a:gd name="connsiteX97" fmla="*/ 1842093 w 12191014"/>
              <a:gd name="connsiteY97" fmla="*/ 0 h 6141996"/>
              <a:gd name="connsiteX98" fmla="*/ 1973217 w 12191014"/>
              <a:gd name="connsiteY98" fmla="*/ 0 h 6141996"/>
              <a:gd name="connsiteX99" fmla="*/ 2015118 w 12191014"/>
              <a:gd name="connsiteY99" fmla="*/ 99772 h 6141996"/>
              <a:gd name="connsiteX100" fmla="*/ 6121225 w 12191014"/>
              <a:gd name="connsiteY100" fmla="*/ 3318739 h 6141996"/>
              <a:gd name="connsiteX101" fmla="*/ 8013586 w 12191014"/>
              <a:gd name="connsiteY101" fmla="*/ 291 h 6141996"/>
              <a:gd name="connsiteX102" fmla="*/ 8013589 w 12191014"/>
              <a:gd name="connsiteY102" fmla="*/ 0 h 6141996"/>
              <a:gd name="connsiteX103" fmla="*/ 8444307 w 12191014"/>
              <a:gd name="connsiteY103" fmla="*/ 0 h 6141996"/>
              <a:gd name="connsiteX104" fmla="*/ 8446155 w 12191014"/>
              <a:gd name="connsiteY104" fmla="*/ 22276 h 6141996"/>
              <a:gd name="connsiteX105" fmla="*/ 6812933 w 12191014"/>
              <a:gd name="connsiteY105" fmla="*/ 3692378 h 6141996"/>
              <a:gd name="connsiteX106" fmla="*/ 1920739 w 12191014"/>
              <a:gd name="connsiteY106" fmla="*/ 165998 h 6141996"/>
              <a:gd name="connsiteX107" fmla="*/ 1479939 w 12191014"/>
              <a:gd name="connsiteY107" fmla="*/ 0 h 6141996"/>
              <a:gd name="connsiteX108" fmla="*/ 1659361 w 12191014"/>
              <a:gd name="connsiteY108" fmla="*/ 0 h 6141996"/>
              <a:gd name="connsiteX109" fmla="*/ 1743855 w 12191014"/>
              <a:gd name="connsiteY109" fmla="*/ 175959 h 6141996"/>
              <a:gd name="connsiteX110" fmla="*/ 6830929 w 12191014"/>
              <a:gd name="connsiteY110" fmla="*/ 3738637 h 6141996"/>
              <a:gd name="connsiteX111" fmla="*/ 8584811 w 12191014"/>
              <a:gd name="connsiteY111" fmla="*/ 25695 h 6141996"/>
              <a:gd name="connsiteX112" fmla="*/ 8583148 w 12191014"/>
              <a:gd name="connsiteY112" fmla="*/ 0 h 6141996"/>
              <a:gd name="connsiteX113" fmla="*/ 9077020 w 12191014"/>
              <a:gd name="connsiteY113" fmla="*/ 0 h 6141996"/>
              <a:gd name="connsiteX114" fmla="*/ 9084145 w 12191014"/>
              <a:gd name="connsiteY114" fmla="*/ 44989 h 6141996"/>
              <a:gd name="connsiteX115" fmla="*/ 7638106 w 12191014"/>
              <a:gd name="connsiteY115" fmla="*/ 4093836 h 6141996"/>
              <a:gd name="connsiteX116" fmla="*/ 1617557 w 12191014"/>
              <a:gd name="connsiteY116" fmla="*/ 246136 h 6141996"/>
              <a:gd name="connsiteX117" fmla="*/ 1040449 w 12191014"/>
              <a:gd name="connsiteY117" fmla="*/ 0 h 6141996"/>
              <a:gd name="connsiteX118" fmla="*/ 1273773 w 12191014"/>
              <a:gd name="connsiteY118" fmla="*/ 0 h 6141996"/>
              <a:gd name="connsiteX119" fmla="*/ 1419501 w 12191014"/>
              <a:gd name="connsiteY119" fmla="*/ 258519 h 6141996"/>
              <a:gd name="connsiteX120" fmla="*/ 7661201 w 12191014"/>
              <a:gd name="connsiteY120" fmla="*/ 4144233 h 6141996"/>
              <a:gd name="connsiteX121" fmla="*/ 9233171 w 12191014"/>
              <a:gd name="connsiteY121" fmla="*/ 48367 h 6141996"/>
              <a:gd name="connsiteX122" fmla="*/ 9226383 w 12191014"/>
              <a:gd name="connsiteY122" fmla="*/ 0 h 6141996"/>
              <a:gd name="connsiteX123" fmla="*/ 9799931 w 12191014"/>
              <a:gd name="connsiteY123" fmla="*/ 0 h 6141996"/>
              <a:gd name="connsiteX124" fmla="*/ 9814413 w 12191014"/>
              <a:gd name="connsiteY124" fmla="*/ 62684 h 6141996"/>
              <a:gd name="connsiteX125" fmla="*/ 8589420 w 12191014"/>
              <a:gd name="connsiteY125" fmla="*/ 4462503 h 6141996"/>
              <a:gd name="connsiteX126" fmla="*/ 1106015 w 12191014"/>
              <a:gd name="connsiteY126" fmla="*/ 108192 h 6141996"/>
              <a:gd name="connsiteX127" fmla="*/ 486763 w 12191014"/>
              <a:gd name="connsiteY127" fmla="*/ 0 h 6141996"/>
              <a:gd name="connsiteX128" fmla="*/ 792653 w 12191014"/>
              <a:gd name="connsiteY128" fmla="*/ 0 h 6141996"/>
              <a:gd name="connsiteX129" fmla="*/ 852561 w 12191014"/>
              <a:gd name="connsiteY129" fmla="*/ 98918 h 6141996"/>
              <a:gd name="connsiteX130" fmla="*/ 8623606 w 12191014"/>
              <a:gd name="connsiteY130" fmla="*/ 4517326 h 6141996"/>
              <a:gd name="connsiteX131" fmla="*/ 9978209 w 12191014"/>
              <a:gd name="connsiteY131" fmla="*/ 65996 h 6141996"/>
              <a:gd name="connsiteX132" fmla="*/ 9964462 w 12191014"/>
              <a:gd name="connsiteY132" fmla="*/ 0 h 6141996"/>
              <a:gd name="connsiteX133" fmla="*/ 10630345 w 12191014"/>
              <a:gd name="connsiteY133" fmla="*/ 0 h 6141996"/>
              <a:gd name="connsiteX134" fmla="*/ 10652856 w 12191014"/>
              <a:gd name="connsiteY134" fmla="*/ 75182 h 6141996"/>
              <a:gd name="connsiteX135" fmla="*/ 9678577 w 12191014"/>
              <a:gd name="connsiteY135" fmla="*/ 4784829 h 6141996"/>
              <a:gd name="connsiteX136" fmla="*/ 939034 w 12191014"/>
              <a:gd name="connsiteY136" fmla="*/ 638535 h 6141996"/>
              <a:gd name="connsiteX137" fmla="*/ 585216 w 12191014"/>
              <a:gd name="connsiteY137" fmla="*/ 146768 h 6141996"/>
              <a:gd name="connsiteX138" fmla="*/ 0 w 12191014"/>
              <a:gd name="connsiteY138" fmla="*/ 0 h 6141996"/>
              <a:gd name="connsiteX139" fmla="*/ 193993 w 12191014"/>
              <a:gd name="connsiteY139" fmla="*/ 0 h 6141996"/>
              <a:gd name="connsiteX140" fmla="*/ 314643 w 12191014"/>
              <a:gd name="connsiteY140" fmla="*/ 181375 h 6141996"/>
              <a:gd name="connsiteX141" fmla="*/ 656211 w 12191014"/>
              <a:gd name="connsiteY141" fmla="*/ 652401 h 6141996"/>
              <a:gd name="connsiteX142" fmla="*/ 9724333 w 12191014"/>
              <a:gd name="connsiteY142" fmla="*/ 4844933 h 6141996"/>
              <a:gd name="connsiteX143" fmla="*/ 10833005 w 12191014"/>
              <a:gd name="connsiteY143" fmla="*/ 78554 h 6141996"/>
              <a:gd name="connsiteX144" fmla="*/ 10811460 w 12191014"/>
              <a:gd name="connsiteY144" fmla="*/ 0 h 6141996"/>
              <a:gd name="connsiteX145" fmla="*/ 11597959 w 12191014"/>
              <a:gd name="connsiteY145" fmla="*/ 0 h 6141996"/>
              <a:gd name="connsiteX146" fmla="*/ 11627705 w 12191014"/>
              <a:gd name="connsiteY146" fmla="*/ 81695 h 6141996"/>
              <a:gd name="connsiteX147" fmla="*/ 10923423 w 12191014"/>
              <a:gd name="connsiteY147" fmla="*/ 5047872 h 6141996"/>
              <a:gd name="connsiteX148" fmla="*/ 817627 w 12191014"/>
              <a:gd name="connsiteY148" fmla="*/ 1238156 h 6141996"/>
              <a:gd name="connsiteX149" fmla="*/ 393189 w 12191014"/>
              <a:gd name="connsiteY149" fmla="*/ 757330 h 6141996"/>
              <a:gd name="connsiteX150" fmla="*/ 0 w 12191014"/>
              <a:gd name="connsiteY150" fmla="*/ 270800 h 6141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12191014" h="6141996">
                <a:moveTo>
                  <a:pt x="11796699" y="0"/>
                </a:moveTo>
                <a:lnTo>
                  <a:pt x="12191014" y="0"/>
                </a:lnTo>
                <a:lnTo>
                  <a:pt x="12191014" y="5344271"/>
                </a:lnTo>
                <a:lnTo>
                  <a:pt x="11971039" y="5507966"/>
                </a:lnTo>
                <a:cubicBezTo>
                  <a:pt x="9599511" y="7110530"/>
                  <a:pt x="4719164" y="5588987"/>
                  <a:pt x="736973" y="1916171"/>
                </a:cubicBezTo>
                <a:cubicBezTo>
                  <a:pt x="610137" y="1796252"/>
                  <a:pt x="484742" y="1676333"/>
                  <a:pt x="361509" y="1555837"/>
                </a:cubicBezTo>
                <a:lnTo>
                  <a:pt x="0" y="1193031"/>
                </a:lnTo>
                <a:lnTo>
                  <a:pt x="0" y="695081"/>
                </a:lnTo>
                <a:lnTo>
                  <a:pt x="246203" y="986220"/>
                </a:lnTo>
                <a:cubicBezTo>
                  <a:pt x="330520" y="1083655"/>
                  <a:pt x="416999" y="1180513"/>
                  <a:pt x="506361" y="1275064"/>
                </a:cubicBezTo>
                <a:cubicBezTo>
                  <a:pt x="4023186" y="5149379"/>
                  <a:pt x="8716127" y="6865147"/>
                  <a:pt x="10981885" y="5107868"/>
                </a:cubicBezTo>
                <a:cubicBezTo>
                  <a:pt x="12257454" y="4117669"/>
                  <a:pt x="12494259" y="2235645"/>
                  <a:pt x="11825311" y="85056"/>
                </a:cubicBezTo>
                <a:close/>
                <a:moveTo>
                  <a:pt x="3298548" y="0"/>
                </a:moveTo>
                <a:lnTo>
                  <a:pt x="4593008" y="0"/>
                </a:lnTo>
                <a:lnTo>
                  <a:pt x="4454707" y="82787"/>
                </a:lnTo>
                <a:cubicBezTo>
                  <a:pt x="4131418" y="252425"/>
                  <a:pt x="3814322" y="298513"/>
                  <a:pt x="3551276" y="186172"/>
                </a:cubicBezTo>
                <a:cubicBezTo>
                  <a:pt x="3471282" y="151606"/>
                  <a:pt x="3400205" y="103429"/>
                  <a:pt x="3338352" y="43342"/>
                </a:cubicBezTo>
                <a:close/>
                <a:moveTo>
                  <a:pt x="3129751" y="0"/>
                </a:moveTo>
                <a:lnTo>
                  <a:pt x="3265106" y="0"/>
                </a:lnTo>
                <a:lnTo>
                  <a:pt x="3319233" y="56713"/>
                </a:lnTo>
                <a:cubicBezTo>
                  <a:pt x="3385417" y="118826"/>
                  <a:pt x="3460825" y="168777"/>
                  <a:pt x="3545151" y="205104"/>
                </a:cubicBezTo>
                <a:cubicBezTo>
                  <a:pt x="3850387" y="335133"/>
                  <a:pt x="4226479" y="266749"/>
                  <a:pt x="4600358" y="44921"/>
                </a:cubicBezTo>
                <a:lnTo>
                  <a:pt x="4671552" y="0"/>
                </a:lnTo>
                <a:lnTo>
                  <a:pt x="5033236" y="0"/>
                </a:lnTo>
                <a:lnTo>
                  <a:pt x="4934296" y="91725"/>
                </a:lnTo>
                <a:cubicBezTo>
                  <a:pt x="4508066" y="466892"/>
                  <a:pt x="4045348" y="636420"/>
                  <a:pt x="3660471" y="504949"/>
                </a:cubicBezTo>
                <a:cubicBezTo>
                  <a:pt x="3451455" y="435754"/>
                  <a:pt x="3287485" y="287273"/>
                  <a:pt x="3169970" y="80904"/>
                </a:cubicBezTo>
                <a:close/>
                <a:moveTo>
                  <a:pt x="3016983" y="0"/>
                </a:moveTo>
                <a:lnTo>
                  <a:pt x="3089299" y="0"/>
                </a:lnTo>
                <a:lnTo>
                  <a:pt x="3135995" y="89838"/>
                </a:lnTo>
                <a:cubicBezTo>
                  <a:pt x="3260719" y="300339"/>
                  <a:pt x="3431898" y="451792"/>
                  <a:pt x="3648123" y="523913"/>
                </a:cubicBezTo>
                <a:cubicBezTo>
                  <a:pt x="4093186" y="673923"/>
                  <a:pt x="4625799" y="461330"/>
                  <a:pt x="5100601" y="4970"/>
                </a:cubicBezTo>
                <a:lnTo>
                  <a:pt x="5105521" y="0"/>
                </a:lnTo>
                <a:lnTo>
                  <a:pt x="5411446" y="0"/>
                </a:lnTo>
                <a:lnTo>
                  <a:pt x="5341491" y="90294"/>
                </a:lnTo>
                <a:cubicBezTo>
                  <a:pt x="4873040" y="664890"/>
                  <a:pt x="4310854" y="970771"/>
                  <a:pt x="3809572" y="847012"/>
                </a:cubicBezTo>
                <a:cubicBezTo>
                  <a:pt x="3463611" y="760468"/>
                  <a:pt x="3205222" y="484391"/>
                  <a:pt x="3046566" y="86935"/>
                </a:cubicBezTo>
                <a:close/>
                <a:moveTo>
                  <a:pt x="2913419" y="0"/>
                </a:moveTo>
                <a:lnTo>
                  <a:pt x="2965917" y="0"/>
                </a:lnTo>
                <a:lnTo>
                  <a:pt x="3000552" y="96238"/>
                </a:lnTo>
                <a:cubicBezTo>
                  <a:pt x="3171294" y="502001"/>
                  <a:pt x="3445778" y="783180"/>
                  <a:pt x="3804551" y="869696"/>
                </a:cubicBezTo>
                <a:cubicBezTo>
                  <a:pt x="4329025" y="1000913"/>
                  <a:pt x="4918179" y="690445"/>
                  <a:pt x="5408172" y="101639"/>
                </a:cubicBezTo>
                <a:lnTo>
                  <a:pt x="5488504" y="0"/>
                </a:lnTo>
                <a:lnTo>
                  <a:pt x="5778788" y="0"/>
                </a:lnTo>
                <a:lnTo>
                  <a:pt x="5768343" y="18905"/>
                </a:lnTo>
                <a:cubicBezTo>
                  <a:pt x="5293591" y="831124"/>
                  <a:pt x="4637370" y="1316121"/>
                  <a:pt x="4012036" y="1211148"/>
                </a:cubicBezTo>
                <a:cubicBezTo>
                  <a:pt x="3566811" y="1138474"/>
                  <a:pt x="3215601" y="777700"/>
                  <a:pt x="2997310" y="241730"/>
                </a:cubicBezTo>
                <a:close/>
                <a:moveTo>
                  <a:pt x="2808394" y="0"/>
                </a:moveTo>
                <a:lnTo>
                  <a:pt x="2846925" y="0"/>
                </a:lnTo>
                <a:lnTo>
                  <a:pt x="2937865" y="251117"/>
                </a:lnTo>
                <a:cubicBezTo>
                  <a:pt x="3168888" y="795621"/>
                  <a:pt x="3538525" y="1162372"/>
                  <a:pt x="4005435" y="1238490"/>
                </a:cubicBezTo>
                <a:cubicBezTo>
                  <a:pt x="4661125" y="1347477"/>
                  <a:pt x="5347711" y="856026"/>
                  <a:pt x="5841212" y="26827"/>
                </a:cubicBezTo>
                <a:lnTo>
                  <a:pt x="5856289" y="0"/>
                </a:lnTo>
                <a:lnTo>
                  <a:pt x="6146432" y="0"/>
                </a:lnTo>
                <a:lnTo>
                  <a:pt x="6110323" y="84861"/>
                </a:lnTo>
                <a:cubicBezTo>
                  <a:pt x="5672223" y="1047330"/>
                  <a:pt x="4987531" y="1654832"/>
                  <a:pt x="4276357" y="1598320"/>
                </a:cubicBezTo>
                <a:cubicBezTo>
                  <a:pt x="3620667" y="1545845"/>
                  <a:pt x="3097374" y="938847"/>
                  <a:pt x="2822331" y="49289"/>
                </a:cubicBezTo>
                <a:close/>
                <a:moveTo>
                  <a:pt x="2685982" y="0"/>
                </a:moveTo>
                <a:lnTo>
                  <a:pt x="2727319" y="0"/>
                </a:lnTo>
                <a:lnTo>
                  <a:pt x="2743912" y="55774"/>
                </a:lnTo>
                <a:cubicBezTo>
                  <a:pt x="3037510" y="959498"/>
                  <a:pt x="3590352" y="1574047"/>
                  <a:pt x="4271160" y="1630557"/>
                </a:cubicBezTo>
                <a:cubicBezTo>
                  <a:pt x="5017528" y="1691105"/>
                  <a:pt x="5733008" y="1069996"/>
                  <a:pt x="6193657" y="91724"/>
                </a:cubicBezTo>
                <a:lnTo>
                  <a:pt x="6234074" y="0"/>
                </a:lnTo>
                <a:lnTo>
                  <a:pt x="6530669" y="0"/>
                </a:lnTo>
                <a:lnTo>
                  <a:pt x="6482877" y="149973"/>
                </a:lnTo>
                <a:cubicBezTo>
                  <a:pt x="6097637" y="1262521"/>
                  <a:pt x="5402961" y="2004218"/>
                  <a:pt x="4611205" y="2004218"/>
                </a:cubicBezTo>
                <a:cubicBezTo>
                  <a:pt x="3814407" y="2004218"/>
                  <a:pt x="3119099" y="1262521"/>
                  <a:pt x="2733780" y="149973"/>
                </a:cubicBezTo>
                <a:close/>
                <a:moveTo>
                  <a:pt x="2536273" y="0"/>
                </a:moveTo>
                <a:lnTo>
                  <a:pt x="2590966" y="0"/>
                </a:lnTo>
                <a:lnTo>
                  <a:pt x="2642798" y="156730"/>
                </a:lnTo>
                <a:cubicBezTo>
                  <a:pt x="3048025" y="1284450"/>
                  <a:pt x="3778725" y="2036852"/>
                  <a:pt x="4610929" y="2036852"/>
                </a:cubicBezTo>
                <a:cubicBezTo>
                  <a:pt x="5438090" y="2036852"/>
                  <a:pt x="6168160" y="1284450"/>
                  <a:pt x="6573308" y="156730"/>
                </a:cubicBezTo>
                <a:lnTo>
                  <a:pt x="6625133" y="0"/>
                </a:lnTo>
                <a:lnTo>
                  <a:pt x="6941206" y="0"/>
                </a:lnTo>
                <a:lnTo>
                  <a:pt x="6894459" y="213681"/>
                </a:lnTo>
                <a:cubicBezTo>
                  <a:pt x="6585613" y="1473614"/>
                  <a:pt x="5897784" y="2351165"/>
                  <a:pt x="5020187" y="2419794"/>
                </a:cubicBezTo>
                <a:cubicBezTo>
                  <a:pt x="4071979" y="2496498"/>
                  <a:pt x="3163488" y="1612388"/>
                  <a:pt x="2630673" y="258909"/>
                </a:cubicBezTo>
                <a:close/>
                <a:moveTo>
                  <a:pt x="2354690" y="0"/>
                </a:moveTo>
                <a:lnTo>
                  <a:pt x="2424862" y="0"/>
                </a:lnTo>
                <a:lnTo>
                  <a:pt x="2525745" y="268360"/>
                </a:lnTo>
                <a:cubicBezTo>
                  <a:pt x="3083376" y="1642364"/>
                  <a:pt x="4032065" y="2536174"/>
                  <a:pt x="5020467" y="2455468"/>
                </a:cubicBezTo>
                <a:cubicBezTo>
                  <a:pt x="5938269" y="2382834"/>
                  <a:pt x="6661920" y="1494573"/>
                  <a:pt x="6994513" y="220126"/>
                </a:cubicBezTo>
                <a:lnTo>
                  <a:pt x="7045992" y="0"/>
                </a:lnTo>
                <a:lnTo>
                  <a:pt x="7394007" y="0"/>
                </a:lnTo>
                <a:lnTo>
                  <a:pt x="7358331" y="274043"/>
                </a:lnTo>
                <a:cubicBezTo>
                  <a:pt x="7139912" y="1674718"/>
                  <a:pt x="6469210" y="2690089"/>
                  <a:pt x="5516108" y="2847464"/>
                </a:cubicBezTo>
                <a:cubicBezTo>
                  <a:pt x="4327432" y="3037698"/>
                  <a:pt x="3062777" y="1845766"/>
                  <a:pt x="2363227" y="24058"/>
                </a:cubicBezTo>
                <a:close/>
                <a:moveTo>
                  <a:pt x="2126791" y="0"/>
                </a:moveTo>
                <a:lnTo>
                  <a:pt x="2220831" y="0"/>
                </a:lnTo>
                <a:lnTo>
                  <a:pt x="2231878" y="30091"/>
                </a:lnTo>
                <a:cubicBezTo>
                  <a:pt x="2966596" y="1881106"/>
                  <a:pt x="4285222" y="3089176"/>
                  <a:pt x="5522785" y="2890219"/>
                </a:cubicBezTo>
                <a:cubicBezTo>
                  <a:pt x="6516438" y="2724709"/>
                  <a:pt x="7223218" y="1697341"/>
                  <a:pt x="7465484" y="280988"/>
                </a:cubicBezTo>
                <a:lnTo>
                  <a:pt x="7506130" y="0"/>
                </a:lnTo>
                <a:lnTo>
                  <a:pt x="7892295" y="0"/>
                </a:lnTo>
                <a:lnTo>
                  <a:pt x="7876687" y="331691"/>
                </a:lnTo>
                <a:cubicBezTo>
                  <a:pt x="7765799" y="1867319"/>
                  <a:pt x="7134678" y="3018820"/>
                  <a:pt x="6110761" y="3273139"/>
                </a:cubicBezTo>
                <a:cubicBezTo>
                  <a:pt x="4743498" y="3610501"/>
                  <a:pt x="3117846" y="2244834"/>
                  <a:pt x="2164764" y="92274"/>
                </a:cubicBezTo>
                <a:close/>
                <a:moveTo>
                  <a:pt x="1842093" y="0"/>
                </a:moveTo>
                <a:lnTo>
                  <a:pt x="1973217" y="0"/>
                </a:lnTo>
                <a:lnTo>
                  <a:pt x="2015118" y="99772"/>
                </a:lnTo>
                <a:cubicBezTo>
                  <a:pt x="3004488" y="2288691"/>
                  <a:pt x="4694578" y="3673350"/>
                  <a:pt x="6121225" y="3318739"/>
                </a:cubicBezTo>
                <a:cubicBezTo>
                  <a:pt x="7266867" y="3033321"/>
                  <a:pt x="7951482" y="1718125"/>
                  <a:pt x="8013586" y="291"/>
                </a:cubicBezTo>
                <a:lnTo>
                  <a:pt x="8013589" y="0"/>
                </a:lnTo>
                <a:lnTo>
                  <a:pt x="8444307" y="0"/>
                </a:lnTo>
                <a:lnTo>
                  <a:pt x="8446155" y="22276"/>
                </a:lnTo>
                <a:cubicBezTo>
                  <a:pt x="8554024" y="1851753"/>
                  <a:pt x="7974786" y="3303171"/>
                  <a:pt x="6812933" y="3692378"/>
                </a:cubicBezTo>
                <a:cubicBezTo>
                  <a:pt x="5261995" y="4215646"/>
                  <a:pt x="3194302" y="2675305"/>
                  <a:pt x="1920739" y="165998"/>
                </a:cubicBezTo>
                <a:close/>
                <a:moveTo>
                  <a:pt x="1479939" y="0"/>
                </a:moveTo>
                <a:lnTo>
                  <a:pt x="1659361" y="0"/>
                </a:lnTo>
                <a:lnTo>
                  <a:pt x="1743855" y="175959"/>
                </a:lnTo>
                <a:cubicBezTo>
                  <a:pt x="3060127" y="2732883"/>
                  <a:pt x="5203965" y="4287870"/>
                  <a:pt x="6830929" y="3738637"/>
                </a:cubicBezTo>
                <a:cubicBezTo>
                  <a:pt x="8041695" y="3336443"/>
                  <a:pt x="8659576" y="1872005"/>
                  <a:pt x="8584811" y="25695"/>
                </a:cubicBezTo>
                <a:lnTo>
                  <a:pt x="8583148" y="0"/>
                </a:lnTo>
                <a:lnTo>
                  <a:pt x="9077020" y="0"/>
                </a:lnTo>
                <a:lnTo>
                  <a:pt x="9084145" y="44989"/>
                </a:lnTo>
                <a:cubicBezTo>
                  <a:pt x="9345136" y="1989077"/>
                  <a:pt x="8848871" y="3570552"/>
                  <a:pt x="7638106" y="4093836"/>
                </a:cubicBezTo>
                <a:cubicBezTo>
                  <a:pt x="5892226" y="4842003"/>
                  <a:pt x="3289960" y="3141329"/>
                  <a:pt x="1617557" y="246136"/>
                </a:cubicBezTo>
                <a:close/>
                <a:moveTo>
                  <a:pt x="1040449" y="0"/>
                </a:moveTo>
                <a:lnTo>
                  <a:pt x="1273773" y="0"/>
                </a:lnTo>
                <a:lnTo>
                  <a:pt x="1419501" y="258519"/>
                </a:lnTo>
                <a:cubicBezTo>
                  <a:pt x="3140932" y="3212880"/>
                  <a:pt x="5834311" y="4931261"/>
                  <a:pt x="7661201" y="4144233"/>
                </a:cubicBezTo>
                <a:cubicBezTo>
                  <a:pt x="8920566" y="3603691"/>
                  <a:pt x="9460391" y="2009095"/>
                  <a:pt x="9233171" y="48367"/>
                </a:cubicBezTo>
                <a:lnTo>
                  <a:pt x="9226383" y="0"/>
                </a:lnTo>
                <a:lnTo>
                  <a:pt x="9799931" y="0"/>
                </a:lnTo>
                <a:lnTo>
                  <a:pt x="9814413" y="62684"/>
                </a:lnTo>
                <a:cubicBezTo>
                  <a:pt x="10234568" y="2097365"/>
                  <a:pt x="9832570" y="3800881"/>
                  <a:pt x="8589420" y="4462503"/>
                </a:cubicBezTo>
                <a:cubicBezTo>
                  <a:pt x="6617675" y="5514180"/>
                  <a:pt x="3262251" y="3567655"/>
                  <a:pt x="1106015" y="108192"/>
                </a:cubicBezTo>
                <a:close/>
                <a:moveTo>
                  <a:pt x="486763" y="0"/>
                </a:moveTo>
                <a:lnTo>
                  <a:pt x="792653" y="0"/>
                </a:lnTo>
                <a:lnTo>
                  <a:pt x="852561" y="98918"/>
                </a:lnTo>
                <a:cubicBezTo>
                  <a:pt x="3066272" y="3645636"/>
                  <a:pt x="6548252" y="5624234"/>
                  <a:pt x="8623606" y="4517326"/>
                </a:cubicBezTo>
                <a:cubicBezTo>
                  <a:pt x="9909893" y="3829832"/>
                  <a:pt x="10355093" y="2116773"/>
                  <a:pt x="9978209" y="65996"/>
                </a:cubicBezTo>
                <a:lnTo>
                  <a:pt x="9964462" y="0"/>
                </a:lnTo>
                <a:lnTo>
                  <a:pt x="10630345" y="0"/>
                </a:lnTo>
                <a:lnTo>
                  <a:pt x="10652856" y="75182"/>
                </a:lnTo>
                <a:cubicBezTo>
                  <a:pt x="11229349" y="2174569"/>
                  <a:pt x="10937840" y="3976267"/>
                  <a:pt x="9678577" y="4784829"/>
                </a:cubicBezTo>
                <a:cubicBezTo>
                  <a:pt x="7608989" y="6126955"/>
                  <a:pt x="3694642" y="4272884"/>
                  <a:pt x="939034" y="638535"/>
                </a:cubicBezTo>
                <a:cubicBezTo>
                  <a:pt x="817972" y="474805"/>
                  <a:pt x="699793" y="311075"/>
                  <a:pt x="585216" y="146768"/>
                </a:cubicBezTo>
                <a:close/>
                <a:moveTo>
                  <a:pt x="0" y="0"/>
                </a:moveTo>
                <a:lnTo>
                  <a:pt x="193993" y="0"/>
                </a:lnTo>
                <a:lnTo>
                  <a:pt x="314643" y="181375"/>
                </a:lnTo>
                <a:cubicBezTo>
                  <a:pt x="424176" y="338768"/>
                  <a:pt x="538032" y="495585"/>
                  <a:pt x="656211" y="652401"/>
                </a:cubicBezTo>
                <a:cubicBezTo>
                  <a:pt x="3486757" y="4379096"/>
                  <a:pt x="7545216" y="6256280"/>
                  <a:pt x="9724333" y="4844933"/>
                </a:cubicBezTo>
                <a:cubicBezTo>
                  <a:pt x="11021426" y="4006081"/>
                  <a:pt x="11360900" y="2194332"/>
                  <a:pt x="10833005" y="78554"/>
                </a:cubicBezTo>
                <a:lnTo>
                  <a:pt x="10811460" y="0"/>
                </a:lnTo>
                <a:lnTo>
                  <a:pt x="11597959" y="0"/>
                </a:lnTo>
                <a:lnTo>
                  <a:pt x="11627705" y="81695"/>
                </a:lnTo>
                <a:cubicBezTo>
                  <a:pt x="12350564" y="2215934"/>
                  <a:pt x="12166471" y="4087948"/>
                  <a:pt x="10923423" y="5047872"/>
                </a:cubicBezTo>
                <a:cubicBezTo>
                  <a:pt x="8767366" y="6717505"/>
                  <a:pt x="4241952" y="5010974"/>
                  <a:pt x="817627" y="1238156"/>
                </a:cubicBezTo>
                <a:cubicBezTo>
                  <a:pt x="670623" y="1079034"/>
                  <a:pt x="529384" y="918758"/>
                  <a:pt x="393189" y="757330"/>
                </a:cubicBezTo>
                <a:lnTo>
                  <a:pt x="0" y="270800"/>
                </a:lnTo>
                <a:close/>
              </a:path>
            </a:pathLst>
          </a:cu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6511991" y="0"/>
            <a:ext cx="3155099" cy="6858001"/>
          </a:xfrm>
          <a:custGeom>
            <a:avLst/>
            <a:gdLst>
              <a:gd name="connsiteX0" fmla="*/ 1303560 w 3155099"/>
              <a:gd name="connsiteY0" fmla="*/ 0 h 6858001"/>
              <a:gd name="connsiteX1" fmla="*/ 1493252 w 3155099"/>
              <a:gd name="connsiteY1" fmla="*/ 0 h 6858001"/>
              <a:gd name="connsiteX2" fmla="*/ 1476757 w 3155099"/>
              <a:gd name="connsiteY2" fmla="*/ 382853 h 6858001"/>
              <a:gd name="connsiteX3" fmla="*/ 1379259 w 3155099"/>
              <a:gd name="connsiteY3" fmla="*/ 1530635 h 6858001"/>
              <a:gd name="connsiteX4" fmla="*/ 1945972 w 3155099"/>
              <a:gd name="connsiteY4" fmla="*/ 4383434 h 6858001"/>
              <a:gd name="connsiteX5" fmla="*/ 2904560 w 3155099"/>
              <a:gd name="connsiteY5" fmla="*/ 6155173 h 6858001"/>
              <a:gd name="connsiteX6" fmla="*/ 3053021 w 3155099"/>
              <a:gd name="connsiteY6" fmla="*/ 6526037 h 6858001"/>
              <a:gd name="connsiteX7" fmla="*/ 3155099 w 3155099"/>
              <a:gd name="connsiteY7" fmla="*/ 6858001 h 6858001"/>
              <a:gd name="connsiteX8" fmla="*/ 2888995 w 3155099"/>
              <a:gd name="connsiteY8" fmla="*/ 6858001 h 6858001"/>
              <a:gd name="connsiteX9" fmla="*/ 2793121 w 3155099"/>
              <a:gd name="connsiteY9" fmla="*/ 6742249 h 6858001"/>
              <a:gd name="connsiteX10" fmla="*/ 2283588 w 3155099"/>
              <a:gd name="connsiteY10" fmla="*/ 6269285 h 6858001"/>
              <a:gd name="connsiteX11" fmla="*/ 643738 w 3155099"/>
              <a:gd name="connsiteY11" fmla="*/ 4984024 h 6858001"/>
              <a:gd name="connsiteX12" fmla="*/ 52910 w 3155099"/>
              <a:gd name="connsiteY12" fmla="*/ 4065122 h 6858001"/>
              <a:gd name="connsiteX13" fmla="*/ 155400 w 3155099"/>
              <a:gd name="connsiteY13" fmla="*/ 2791873 h 6858001"/>
              <a:gd name="connsiteX14" fmla="*/ 1192364 w 3155099"/>
              <a:gd name="connsiteY14" fmla="*/ 383510 h 6858001"/>
              <a:gd name="connsiteX15" fmla="*/ 1254160 w 3155099"/>
              <a:gd name="connsiteY15" fmla="*/ 18982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155099" h="6858001">
                <a:moveTo>
                  <a:pt x="1303560" y="0"/>
                </a:moveTo>
                <a:lnTo>
                  <a:pt x="1493252" y="0"/>
                </a:lnTo>
                <a:lnTo>
                  <a:pt x="1476757" y="382853"/>
                </a:lnTo>
                <a:cubicBezTo>
                  <a:pt x="1452735" y="777271"/>
                  <a:pt x="1410910" y="1165778"/>
                  <a:pt x="1379259" y="1530635"/>
                </a:cubicBezTo>
                <a:cubicBezTo>
                  <a:pt x="1276768" y="2635720"/>
                  <a:pt x="1542038" y="3614680"/>
                  <a:pt x="1945972" y="4383434"/>
                </a:cubicBezTo>
                <a:cubicBezTo>
                  <a:pt x="2259472" y="4972012"/>
                  <a:pt x="2627233" y="5542572"/>
                  <a:pt x="2904560" y="6155173"/>
                </a:cubicBezTo>
                <a:cubicBezTo>
                  <a:pt x="2958820" y="6275291"/>
                  <a:pt x="3008558" y="6399913"/>
                  <a:pt x="3053021" y="6526037"/>
                </a:cubicBezTo>
                <a:lnTo>
                  <a:pt x="3155099" y="6858001"/>
                </a:lnTo>
                <a:lnTo>
                  <a:pt x="2888995" y="6858001"/>
                </a:lnTo>
                <a:lnTo>
                  <a:pt x="2793121" y="6742249"/>
                </a:lnTo>
                <a:cubicBezTo>
                  <a:pt x="2648711" y="6581216"/>
                  <a:pt x="2478019" y="6426939"/>
                  <a:pt x="2283588" y="6269285"/>
                </a:cubicBezTo>
                <a:cubicBezTo>
                  <a:pt x="1819366" y="5902925"/>
                  <a:pt x="1204422" y="5536566"/>
                  <a:pt x="643738" y="4984024"/>
                </a:cubicBezTo>
                <a:cubicBezTo>
                  <a:pt x="384497" y="4725770"/>
                  <a:pt x="155400" y="4431482"/>
                  <a:pt x="52910" y="4065122"/>
                </a:cubicBezTo>
                <a:cubicBezTo>
                  <a:pt x="-43552" y="3716780"/>
                  <a:pt x="-7379" y="3278350"/>
                  <a:pt x="155400" y="2791873"/>
                </a:cubicBezTo>
                <a:cubicBezTo>
                  <a:pt x="432728" y="1981077"/>
                  <a:pt x="896950" y="1242353"/>
                  <a:pt x="1192364" y="383510"/>
                </a:cubicBezTo>
                <a:cubicBezTo>
                  <a:pt x="1213465" y="320448"/>
                  <a:pt x="1234566" y="255885"/>
                  <a:pt x="1254160" y="189820"/>
                </a:cubicBezTo>
                <a:close/>
              </a:path>
            </a:pathLst>
          </a:cu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980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48281" y="135926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48281" y="2372498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48281" y="4609071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158048" y="135926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158048" y="4609071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167816" y="135926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167816" y="2372498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167816" y="4609071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930781" y="2248930"/>
            <a:ext cx="4340782" cy="2360140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0" dist="1270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1141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48281" y="135925"/>
            <a:ext cx="7908324" cy="6586149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167816" y="135926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167816" y="2372498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167816" y="4609071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7772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48281" y="135926"/>
            <a:ext cx="7896014" cy="4349576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48281" y="4609071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158048" y="4609071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167816" y="135926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167816" y="2372498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167816" y="4609071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80319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48281" y="135926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158048" y="135926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158048" y="2372498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158048" y="4609071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167816" y="135926"/>
            <a:ext cx="3886247" cy="4349576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167816" y="4609071"/>
            <a:ext cx="3886247" cy="2113004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" dist="25400" dir="5400000" algn="t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8524" y="2283949"/>
            <a:ext cx="4009767" cy="4487821"/>
          </a:xfrm>
          <a:prstGeom prst="rect">
            <a:avLst/>
          </a:prstGeom>
          <a:pattFill prst="lgCheck">
            <a:fgClr>
              <a:schemeClr val="bg1">
                <a:lumMod val="90000"/>
                <a:lumOff val="10000"/>
              </a:schemeClr>
            </a:fgClr>
            <a:bgClr>
              <a:schemeClr val="bg1">
                <a:lumMod val="75000"/>
              </a:schemeClr>
            </a:bgClr>
          </a:pattFill>
          <a:effectLst>
            <a:outerShdw blurRad="381000" dist="127000" dir="18900000" algn="bl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algn="ctr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1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510173" y="4221424"/>
            <a:ext cx="2607101" cy="1364728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3800" b="0" i="0" smtClean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pPr algn="l"/>
              <a:t>‹#›</a:t>
            </a:fld>
            <a:endParaRPr lang="en-US" sz="13800" b="0" i="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61947" y="4791307"/>
            <a:ext cx="3287752" cy="1325563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3600" b="1" i="0"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413" y="1079577"/>
            <a:ext cx="8240252" cy="4838189"/>
          </a:xfrm>
          <a:prstGeom prst="rect">
            <a:avLst/>
          </a:prstGeom>
          <a:effectLst>
            <a:outerShdw blurRad="5207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239991" y="1416203"/>
            <a:ext cx="6209059" cy="388144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r>
              <a:rPr lang="en-US"/>
              <a:t>Drag &amp; Drop Image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8014320" y="5488068"/>
            <a:ext cx="660400" cy="133927"/>
          </a:xfrm>
          <a:prstGeom prst="rect">
            <a:avLst/>
          </a:prstGeom>
          <a:solidFill>
            <a:srgbClr val="1F1C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74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84" Type="http://schemas.openxmlformats.org/officeDocument/2006/relationships/slideLayout" Target="../slideLayouts/slideLayout8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3443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723" r:id="rId3"/>
    <p:sldLayoutId id="2147483722" r:id="rId4"/>
    <p:sldLayoutId id="2147483718" r:id="rId5"/>
    <p:sldLayoutId id="2147483741" r:id="rId6"/>
    <p:sldLayoutId id="2147483717" r:id="rId7"/>
    <p:sldLayoutId id="2147483715" r:id="rId8"/>
    <p:sldLayoutId id="2147483695" r:id="rId9"/>
    <p:sldLayoutId id="2147483690" r:id="rId10"/>
    <p:sldLayoutId id="2147483691" r:id="rId11"/>
    <p:sldLayoutId id="2147483692" r:id="rId12"/>
    <p:sldLayoutId id="2147483693" r:id="rId13"/>
    <p:sldLayoutId id="2147483696" r:id="rId14"/>
    <p:sldLayoutId id="2147483678" r:id="rId15"/>
    <p:sldLayoutId id="2147483675" r:id="rId16"/>
    <p:sldLayoutId id="2147483687" r:id="rId17"/>
    <p:sldLayoutId id="2147483688" r:id="rId18"/>
    <p:sldLayoutId id="2147483721" r:id="rId19"/>
    <p:sldLayoutId id="2147483720" r:id="rId20"/>
    <p:sldLayoutId id="2147483716" r:id="rId21"/>
    <p:sldLayoutId id="2147483698" r:id="rId22"/>
    <p:sldLayoutId id="2147483679" r:id="rId23"/>
    <p:sldLayoutId id="2147483680" r:id="rId24"/>
    <p:sldLayoutId id="2147483681" r:id="rId25"/>
    <p:sldLayoutId id="2147483682" r:id="rId26"/>
    <p:sldLayoutId id="2147483701" r:id="rId27"/>
    <p:sldLayoutId id="2147483704" r:id="rId28"/>
    <p:sldLayoutId id="2147483702" r:id="rId29"/>
    <p:sldLayoutId id="2147483703" r:id="rId30"/>
    <p:sldLayoutId id="2147483677" r:id="rId31"/>
    <p:sldLayoutId id="2147483676" r:id="rId32"/>
    <p:sldLayoutId id="2147483674" r:id="rId33"/>
    <p:sldLayoutId id="2147483673" r:id="rId34"/>
    <p:sldLayoutId id="2147483672" r:id="rId35"/>
    <p:sldLayoutId id="2147483669" r:id="rId36"/>
    <p:sldLayoutId id="2147483666" r:id="rId37"/>
    <p:sldLayoutId id="2147483714" r:id="rId38"/>
    <p:sldLayoutId id="2147483667" r:id="rId39"/>
    <p:sldLayoutId id="2147483719" r:id="rId40"/>
    <p:sldLayoutId id="2147483705" r:id="rId41"/>
    <p:sldLayoutId id="2147483668" r:id="rId42"/>
    <p:sldLayoutId id="2147483665" r:id="rId43"/>
    <p:sldLayoutId id="2147483663" r:id="rId44"/>
    <p:sldLayoutId id="2147483661" r:id="rId45"/>
    <p:sldLayoutId id="2147483660" r:id="rId46"/>
    <p:sldLayoutId id="2147483659" r:id="rId47"/>
    <p:sldLayoutId id="2147483658" r:id="rId48"/>
    <p:sldLayoutId id="2147483654" r:id="rId49"/>
    <p:sldLayoutId id="2147483652" r:id="rId50"/>
    <p:sldLayoutId id="2147483653" r:id="rId51"/>
    <p:sldLayoutId id="2147483711" r:id="rId52"/>
    <p:sldLayoutId id="2147483707" r:id="rId53"/>
    <p:sldLayoutId id="2147483706" r:id="rId54"/>
    <p:sldLayoutId id="2147483699" r:id="rId55"/>
    <p:sldLayoutId id="2147483710" r:id="rId56"/>
    <p:sldLayoutId id="2147483708" r:id="rId57"/>
    <p:sldLayoutId id="2147483709" r:id="rId58"/>
    <p:sldLayoutId id="2147483700" r:id="rId59"/>
    <p:sldLayoutId id="2147483697" r:id="rId60"/>
    <p:sldLayoutId id="2147483694" r:id="rId61"/>
    <p:sldLayoutId id="2147483712" r:id="rId62"/>
    <p:sldLayoutId id="2147483689" r:id="rId63"/>
    <p:sldLayoutId id="2147483686" r:id="rId64"/>
    <p:sldLayoutId id="2147483683" r:id="rId65"/>
    <p:sldLayoutId id="2147483684" r:id="rId66"/>
    <p:sldLayoutId id="2147483685" r:id="rId67"/>
    <p:sldLayoutId id="2147483671" r:id="rId68"/>
    <p:sldLayoutId id="2147483670" r:id="rId69"/>
    <p:sldLayoutId id="2147483664" r:id="rId70"/>
    <p:sldLayoutId id="2147483662" r:id="rId71"/>
    <p:sldLayoutId id="2147483656" r:id="rId72"/>
    <p:sldLayoutId id="2147483713" r:id="rId73"/>
    <p:sldLayoutId id="2147483657" r:id="rId74"/>
    <p:sldLayoutId id="2147483655" r:id="rId75"/>
    <p:sldLayoutId id="2147483650" r:id="rId76"/>
    <p:sldLayoutId id="2147483724" r:id="rId77"/>
    <p:sldLayoutId id="2147483726" r:id="rId78"/>
    <p:sldLayoutId id="2147483725" r:id="rId79"/>
    <p:sldLayoutId id="2147483728" r:id="rId80"/>
    <p:sldLayoutId id="2147483733" r:id="rId81"/>
    <p:sldLayoutId id="2147483729" r:id="rId82"/>
    <p:sldLayoutId id="2147483730" r:id="rId83"/>
    <p:sldLayoutId id="2147483731" r:id="rId84"/>
    <p:sldLayoutId id="2147483732" r:id="rId8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3660203" y="2548544"/>
            <a:ext cx="5426621" cy="8044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70000"/>
              </a:lnSpc>
            </a:pPr>
            <a:r>
              <a:rPr lang="pl-PL" spc="1200" dirty="0">
                <a:latin typeface="Roboto Light" charset="0"/>
                <a:ea typeface="Roboto Light" charset="0"/>
                <a:cs typeface="Roboto Light" charset="0"/>
              </a:rPr>
              <a:t>ALGORYTM GENETYCZNY</a:t>
            </a:r>
            <a:endParaRPr lang="en-US" spc="1200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3660203" y="3682131"/>
            <a:ext cx="5426621" cy="8044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70000"/>
              </a:lnSpc>
            </a:pPr>
            <a:r>
              <a:rPr lang="pl-PL" sz="1600" spc="600" dirty="0">
                <a:solidFill>
                  <a:schemeClr val="tx1">
                    <a:alpha val="44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OPTYMALIZOWANIE POKOLENIA DO DOSKONAŁOŚCI</a:t>
            </a:r>
            <a:endParaRPr lang="en-US" sz="1600" spc="600" dirty="0">
              <a:solidFill>
                <a:schemeClr val="tx1">
                  <a:alpha val="44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pic>
        <p:nvPicPr>
          <p:cNvPr id="3" name="Symbol zastępczy obrazu 2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2500" r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104865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Perfekcyjne DNA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4417996" y="1210253"/>
            <a:ext cx="7129991" cy="5334926"/>
            <a:chOff x="4478798" y="1062388"/>
            <a:chExt cx="2990083" cy="4946526"/>
          </a:xfrm>
        </p:grpSpPr>
        <p:sp>
          <p:nvSpPr>
            <p:cNvPr id="18" name="Rounded Rectangle 17"/>
            <p:cNvSpPr/>
            <p:nvPr/>
          </p:nvSpPr>
          <p:spPr>
            <a:xfrm>
              <a:off x="4478798" y="1062388"/>
              <a:ext cx="2990083" cy="4946526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itle 3"/>
            <p:cNvSpPr txBox="1">
              <a:spLocks/>
            </p:cNvSpPr>
            <p:nvPr/>
          </p:nvSpPr>
          <p:spPr>
            <a:xfrm>
              <a:off x="4650949" y="1646377"/>
              <a:ext cx="2817932" cy="582563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2400" b="0" dirty="0">
                  <a:latin typeface="Roboto Light" charset="0"/>
                  <a:ea typeface="Roboto Light" charset="0"/>
                  <a:cs typeface="Roboto Light" charset="0"/>
                </a:rPr>
                <a:t>Optymalizowanie populacji do ideału</a:t>
              </a:r>
              <a:endParaRPr lang="en-US" sz="1050" b="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0" name="Title 3"/>
            <p:cNvSpPr txBox="1">
              <a:spLocks/>
            </p:cNvSpPr>
            <p:nvPr/>
          </p:nvSpPr>
          <p:spPr>
            <a:xfrm>
              <a:off x="4650949" y="2316345"/>
              <a:ext cx="2817932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1100" b="0" dirty="0">
                  <a:solidFill>
                    <a:schemeClr val="tx1">
                      <a:alpha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Mamy wybrana populację która ma sztuczne zaprojektowany idealne DNA. Jak zoptymalizować rozmnażanie populacji, by zbliżyła się ona do idealnego kodu DNA. </a:t>
              </a:r>
              <a:endParaRPr lang="en-US" sz="500" b="0" dirty="0">
                <a:solidFill>
                  <a:schemeClr val="tx1">
                    <a:alpha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1" name="Title 3"/>
            <p:cNvSpPr txBox="1">
              <a:spLocks/>
            </p:cNvSpPr>
            <p:nvPr/>
          </p:nvSpPr>
          <p:spPr>
            <a:xfrm>
              <a:off x="4650949" y="2801023"/>
              <a:ext cx="2602705" cy="3207891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marL="171450" indent="-171450">
                <a:lnSpc>
                  <a:spcPct val="100000"/>
                </a:lnSpc>
                <a:spcBef>
                  <a:spcPts val="1200"/>
                </a:spcBef>
                <a:buClr>
                  <a:schemeClr val="accent3"/>
                </a:buClr>
                <a:buSzPct val="150000"/>
                <a:buFont typeface="Courier New" charset="0"/>
                <a:buChar char="o"/>
              </a:pPr>
              <a:r>
                <a:rPr lang="pl-PL" sz="11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Minimalizuje ilość pokoleń potrzebnych do uzyskania efektu</a:t>
              </a:r>
              <a:endParaRPr lang="en-US" sz="110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171450" indent="-171450">
                <a:lnSpc>
                  <a:spcPct val="100000"/>
                </a:lnSpc>
                <a:spcBef>
                  <a:spcPts val="1200"/>
                </a:spcBef>
                <a:buClr>
                  <a:schemeClr val="accent3"/>
                </a:buClr>
                <a:buSzPct val="150000"/>
                <a:buFont typeface="Courier New" charset="0"/>
                <a:buChar char="o"/>
              </a:pP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Rozwiązuje problem przy pomocy </a:t>
              </a:r>
              <a:r>
                <a:rPr lang="pl-PL" sz="11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m</a:t>
              </a:r>
              <a:r>
                <a:rPr lang="pl-PL" sz="11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etaheurystyki</a:t>
              </a: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- ogólny algorytm (heurystyka) do rozwiązywania problemów obliczeniowych. Algorytm </a:t>
              </a:r>
              <a:r>
                <a:rPr lang="pl-PL" sz="1100" b="0" dirty="0" err="1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metaheurystyczny</a:t>
              </a: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można używać do rozwiązywania dowolnego problemu, który można opisać za pomocą pewnych definiowanych przez ten algorytm pojęć. Określenie powstało z połączenia słowa "meta" ("nad", tutaj w znaczeniu "wyższego poziomu") oraz słowa "heurystyka" (gr. </a:t>
              </a:r>
              <a:r>
                <a:rPr lang="pl-PL" sz="1100" b="0" dirty="0" err="1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heuriskein</a:t>
              </a: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- szukać), co wynika z faktu, że algorytmy tego typu nie rozwiązują bezpośrednio żadnego problemu, a jedynie podają sposób na utworzenie odpowiedniego algorytmu</a:t>
              </a:r>
              <a:endParaRPr lang="pl-PL" sz="11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171450" indent="-171450">
                <a:lnSpc>
                  <a:spcPct val="100000"/>
                </a:lnSpc>
                <a:spcBef>
                  <a:spcPts val="1200"/>
                </a:spcBef>
                <a:buClr>
                  <a:schemeClr val="accent3"/>
                </a:buClr>
                <a:buSzPct val="150000"/>
                <a:buFont typeface="Courier New" charset="0"/>
                <a:buChar char="o"/>
              </a:pP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Korzystam </a:t>
              </a:r>
              <a:r>
                <a:rPr lang="pl-PL" sz="11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z algorytmu genetycznego</a:t>
              </a: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(omówiony zostanie na kolejnych slajdach)</a:t>
              </a:r>
            </a:p>
            <a:p>
              <a:pPr marL="171450" indent="-171450">
                <a:lnSpc>
                  <a:spcPct val="100000"/>
                </a:lnSpc>
                <a:spcBef>
                  <a:spcPts val="1200"/>
                </a:spcBef>
                <a:buClr>
                  <a:schemeClr val="accent3"/>
                </a:buClr>
                <a:buSzPct val="150000"/>
                <a:buFont typeface="Courier New" charset="0"/>
                <a:buChar char="o"/>
              </a:pP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Dla samego problemu optymalizacji nie da się powiedzieć czy znaleźliśmy </a:t>
              </a:r>
              <a:r>
                <a:rPr lang="pl-PL" sz="11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rozwiązanie optymalne. </a:t>
              </a: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Gdyż ze względu na specyfikę problemu(wiele zmiennych losowych).</a:t>
              </a:r>
            </a:p>
            <a:p>
              <a:pPr marL="171450" indent="-171450">
                <a:lnSpc>
                  <a:spcPct val="100000"/>
                </a:lnSpc>
                <a:spcBef>
                  <a:spcPts val="1200"/>
                </a:spcBef>
                <a:buClr>
                  <a:schemeClr val="accent3"/>
                </a:buClr>
                <a:buSzPct val="150000"/>
                <a:buFont typeface="Courier New" charset="0"/>
                <a:buChar char="o"/>
              </a:pPr>
              <a:r>
                <a:rPr lang="pl-PL" sz="11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Heurystyka</a:t>
              </a: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(gr. </a:t>
              </a:r>
              <a:r>
                <a:rPr lang="pl-PL" sz="1100" b="0" dirty="0" err="1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heuresis</a:t>
              </a: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– odnaleźć, odkryć, heureka – znalazłem) – metoda znajdowania rozwiązań, dla której nie ma gwarancji znalezienia rozwiązania optymalnego, a często nawet prawidłowego. Rozwiązań tych używa się np. wtedy, gdy pełny algorytm jest z przyczyn </a:t>
              </a:r>
              <a:r>
                <a:rPr lang="pl-PL" sz="11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technicznych zbyt kosztowny lub gdy jest nieznany/losowy </a:t>
              </a: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(np. przy przewidywaniu pogody lub przy wykrywaniu niektórych zagrożeń komputerowych, takich jak wirusy lub robaki).</a:t>
              </a:r>
              <a:endParaRPr lang="en-US" sz="11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4791555" y="1062388"/>
              <a:ext cx="0" cy="43599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880" y="1095133"/>
            <a:ext cx="2775223" cy="294676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52308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 małpy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4417996" y="1210253"/>
            <a:ext cx="7129991" cy="5334926"/>
            <a:chOff x="4478798" y="1062388"/>
            <a:chExt cx="2990083" cy="4946526"/>
          </a:xfrm>
        </p:grpSpPr>
        <p:sp>
          <p:nvSpPr>
            <p:cNvPr id="18" name="Rounded Rectangle 17"/>
            <p:cNvSpPr/>
            <p:nvPr/>
          </p:nvSpPr>
          <p:spPr>
            <a:xfrm>
              <a:off x="4478798" y="1062388"/>
              <a:ext cx="2990083" cy="4946526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itle 3"/>
            <p:cNvSpPr txBox="1">
              <a:spLocks/>
            </p:cNvSpPr>
            <p:nvPr/>
          </p:nvSpPr>
          <p:spPr>
            <a:xfrm>
              <a:off x="4650949" y="1646377"/>
              <a:ext cx="2817932" cy="582563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2400" dirty="0"/>
                <a:t>Szansa na losowe wykonanie takiego zdarzenia</a:t>
              </a:r>
              <a:endParaRPr lang="en-US" sz="1050" b="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0" name="Title 3"/>
            <p:cNvSpPr txBox="1">
              <a:spLocks/>
            </p:cNvSpPr>
            <p:nvPr/>
          </p:nvSpPr>
          <p:spPr>
            <a:xfrm>
              <a:off x="4650949" y="2316345"/>
              <a:ext cx="2817932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Wyobraźmy sobie, że małpa wstukuje w klawiaturę ATGC Prawdopodobieństwo, że małpa stukająca w klawiaturę wprowadzi taki sam kod DNA jest równa 1/4^długość DNA.</a:t>
              </a:r>
              <a:endParaRPr lang="en-US" sz="500" b="0" dirty="0">
                <a:solidFill>
                  <a:schemeClr val="tx1">
                    <a:alpha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1" name="Title 3"/>
            <p:cNvSpPr txBox="1">
              <a:spLocks/>
            </p:cNvSpPr>
            <p:nvPr/>
          </p:nvSpPr>
          <p:spPr>
            <a:xfrm>
              <a:off x="4650949" y="2801023"/>
              <a:ext cx="2602705" cy="2908214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pl-PL" sz="11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Przy długości dna równym 200 szansa na wpisanie przez nią idealnie takiego samego DNA jest równa  </a:t>
              </a:r>
              <a:r>
                <a:rPr lang="pl-PL" sz="11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1 na 2582249878086908589655919172003011874329705792829223512830659356540647622016841194629645353280137831435903171972747493376</a:t>
              </a:r>
              <a:endParaRPr lang="en-US" sz="110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4791555" y="1062388"/>
              <a:ext cx="0" cy="43599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880" y="1395663"/>
            <a:ext cx="2775223" cy="249294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82372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Przebieg algorytmy genetycznego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l-PL" dirty="0"/>
              <a:t>Cześć pierwsza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209465" y="2650131"/>
            <a:ext cx="2211357" cy="3200708"/>
            <a:chOff x="1209465" y="2956071"/>
            <a:chExt cx="2211357" cy="3200708"/>
          </a:xfrm>
        </p:grpSpPr>
        <p:sp>
          <p:nvSpPr>
            <p:cNvPr id="5" name="Rounded Rectangle 5"/>
            <p:cNvSpPr/>
            <p:nvPr/>
          </p:nvSpPr>
          <p:spPr>
            <a:xfrm>
              <a:off x="1253669" y="3046599"/>
              <a:ext cx="2144851" cy="3110180"/>
            </a:xfrm>
            <a:custGeom>
              <a:avLst/>
              <a:gdLst>
                <a:gd name="connsiteX0" fmla="*/ 0 w 2144851"/>
                <a:gd name="connsiteY0" fmla="*/ 26403 h 3032580"/>
                <a:gd name="connsiteX1" fmla="*/ 26403 w 2144851"/>
                <a:gd name="connsiteY1" fmla="*/ 0 h 3032580"/>
                <a:gd name="connsiteX2" fmla="*/ 2118448 w 2144851"/>
                <a:gd name="connsiteY2" fmla="*/ 0 h 3032580"/>
                <a:gd name="connsiteX3" fmla="*/ 2144851 w 2144851"/>
                <a:gd name="connsiteY3" fmla="*/ 26403 h 3032580"/>
                <a:gd name="connsiteX4" fmla="*/ 2144851 w 2144851"/>
                <a:gd name="connsiteY4" fmla="*/ 3006177 h 3032580"/>
                <a:gd name="connsiteX5" fmla="*/ 2118448 w 2144851"/>
                <a:gd name="connsiteY5" fmla="*/ 3032580 h 3032580"/>
                <a:gd name="connsiteX6" fmla="*/ 26403 w 2144851"/>
                <a:gd name="connsiteY6" fmla="*/ 3032580 h 3032580"/>
                <a:gd name="connsiteX7" fmla="*/ 0 w 2144851"/>
                <a:gd name="connsiteY7" fmla="*/ 3006177 h 3032580"/>
                <a:gd name="connsiteX8" fmla="*/ 0 w 2144851"/>
                <a:gd name="connsiteY8" fmla="*/ 26403 h 3032580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118448 w 2144851"/>
                <a:gd name="connsiteY3" fmla="*/ 1581 h 3034161"/>
                <a:gd name="connsiteX4" fmla="*/ 2144851 w 2144851"/>
                <a:gd name="connsiteY4" fmla="*/ 27984 h 3034161"/>
                <a:gd name="connsiteX5" fmla="*/ 2144851 w 2144851"/>
                <a:gd name="connsiteY5" fmla="*/ 3007758 h 3034161"/>
                <a:gd name="connsiteX6" fmla="*/ 2118448 w 2144851"/>
                <a:gd name="connsiteY6" fmla="*/ 3034161 h 3034161"/>
                <a:gd name="connsiteX7" fmla="*/ 26403 w 2144851"/>
                <a:gd name="connsiteY7" fmla="*/ 3034161 h 3034161"/>
                <a:gd name="connsiteX8" fmla="*/ 0 w 2144851"/>
                <a:gd name="connsiteY8" fmla="*/ 3007758 h 3034161"/>
                <a:gd name="connsiteX9" fmla="*/ 0 w 2144851"/>
                <a:gd name="connsiteY9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118448 w 2144851"/>
                <a:gd name="connsiteY4" fmla="*/ 1581 h 3034161"/>
                <a:gd name="connsiteX5" fmla="*/ 2144851 w 2144851"/>
                <a:gd name="connsiteY5" fmla="*/ 27984 h 3034161"/>
                <a:gd name="connsiteX6" fmla="*/ 2144851 w 2144851"/>
                <a:gd name="connsiteY6" fmla="*/ 3007758 h 3034161"/>
                <a:gd name="connsiteX7" fmla="*/ 2118448 w 2144851"/>
                <a:gd name="connsiteY7" fmla="*/ 3034161 h 3034161"/>
                <a:gd name="connsiteX8" fmla="*/ 26403 w 2144851"/>
                <a:gd name="connsiteY8" fmla="*/ 3034161 h 3034161"/>
                <a:gd name="connsiteX9" fmla="*/ 0 w 2144851"/>
                <a:gd name="connsiteY9" fmla="*/ 3007758 h 3034161"/>
                <a:gd name="connsiteX10" fmla="*/ 0 w 2144851"/>
                <a:gd name="connsiteY10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98155 w 2144851"/>
                <a:gd name="connsiteY4" fmla="*/ 1 h 3034161"/>
                <a:gd name="connsiteX5" fmla="*/ 2118448 w 2144851"/>
                <a:gd name="connsiteY5" fmla="*/ 1581 h 3034161"/>
                <a:gd name="connsiteX6" fmla="*/ 2144851 w 2144851"/>
                <a:gd name="connsiteY6" fmla="*/ 27984 h 3034161"/>
                <a:gd name="connsiteX7" fmla="*/ 2144851 w 2144851"/>
                <a:gd name="connsiteY7" fmla="*/ 3007758 h 3034161"/>
                <a:gd name="connsiteX8" fmla="*/ 2118448 w 2144851"/>
                <a:gd name="connsiteY8" fmla="*/ 3034161 h 3034161"/>
                <a:gd name="connsiteX9" fmla="*/ 26403 w 2144851"/>
                <a:gd name="connsiteY9" fmla="*/ 3034161 h 3034161"/>
                <a:gd name="connsiteX10" fmla="*/ 0 w 2144851"/>
                <a:gd name="connsiteY10" fmla="*/ 3007758 h 3034161"/>
                <a:gd name="connsiteX11" fmla="*/ 0 w 2144851"/>
                <a:gd name="connsiteY11" fmla="*/ 27984 h 3034161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298155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358862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111455 h 3117632"/>
                <a:gd name="connsiteX1" fmla="*/ 26403 w 2144851"/>
                <a:gd name="connsiteY1" fmla="*/ 85052 h 3117632"/>
                <a:gd name="connsiteX2" fmla="*/ 210889 w 2144851"/>
                <a:gd name="connsiteY2" fmla="*/ 83471 h 3117632"/>
                <a:gd name="connsiteX3" fmla="*/ 301949 w 2144851"/>
                <a:gd name="connsiteY3" fmla="*/ 0 h 3117632"/>
                <a:gd name="connsiteX4" fmla="*/ 358862 w 2144851"/>
                <a:gd name="connsiteY4" fmla="*/ 83472 h 3117632"/>
                <a:gd name="connsiteX5" fmla="*/ 2118448 w 2144851"/>
                <a:gd name="connsiteY5" fmla="*/ 85052 h 3117632"/>
                <a:gd name="connsiteX6" fmla="*/ 2144851 w 2144851"/>
                <a:gd name="connsiteY6" fmla="*/ 111455 h 3117632"/>
                <a:gd name="connsiteX7" fmla="*/ 2144851 w 2144851"/>
                <a:gd name="connsiteY7" fmla="*/ 3091229 h 3117632"/>
                <a:gd name="connsiteX8" fmla="*/ 2118448 w 2144851"/>
                <a:gd name="connsiteY8" fmla="*/ 3117632 h 3117632"/>
                <a:gd name="connsiteX9" fmla="*/ 26403 w 2144851"/>
                <a:gd name="connsiteY9" fmla="*/ 3117632 h 3117632"/>
                <a:gd name="connsiteX10" fmla="*/ 0 w 2144851"/>
                <a:gd name="connsiteY10" fmla="*/ 3091229 h 3117632"/>
                <a:gd name="connsiteX11" fmla="*/ 0 w 2144851"/>
                <a:gd name="connsiteY11" fmla="*/ 111455 h 3117632"/>
                <a:gd name="connsiteX0" fmla="*/ 0 w 2144851"/>
                <a:gd name="connsiteY0" fmla="*/ 122838 h 3129015"/>
                <a:gd name="connsiteX1" fmla="*/ 26403 w 2144851"/>
                <a:gd name="connsiteY1" fmla="*/ 96435 h 3129015"/>
                <a:gd name="connsiteX2" fmla="*/ 210889 w 2144851"/>
                <a:gd name="connsiteY2" fmla="*/ 94854 h 3129015"/>
                <a:gd name="connsiteX3" fmla="*/ 286772 w 2144851"/>
                <a:gd name="connsiteY3" fmla="*/ 0 h 3129015"/>
                <a:gd name="connsiteX4" fmla="*/ 358862 w 2144851"/>
                <a:gd name="connsiteY4" fmla="*/ 94855 h 3129015"/>
                <a:gd name="connsiteX5" fmla="*/ 2118448 w 2144851"/>
                <a:gd name="connsiteY5" fmla="*/ 96435 h 3129015"/>
                <a:gd name="connsiteX6" fmla="*/ 2144851 w 2144851"/>
                <a:gd name="connsiteY6" fmla="*/ 122838 h 3129015"/>
                <a:gd name="connsiteX7" fmla="*/ 2144851 w 2144851"/>
                <a:gd name="connsiteY7" fmla="*/ 3102612 h 3129015"/>
                <a:gd name="connsiteX8" fmla="*/ 2118448 w 2144851"/>
                <a:gd name="connsiteY8" fmla="*/ 3129015 h 3129015"/>
                <a:gd name="connsiteX9" fmla="*/ 26403 w 2144851"/>
                <a:gd name="connsiteY9" fmla="*/ 3129015 h 3129015"/>
                <a:gd name="connsiteX10" fmla="*/ 0 w 2144851"/>
                <a:gd name="connsiteY10" fmla="*/ 3102612 h 3129015"/>
                <a:gd name="connsiteX11" fmla="*/ 0 w 2144851"/>
                <a:gd name="connsiteY11" fmla="*/ 122838 h 3129015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58862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88123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4003 h 3110180"/>
                <a:gd name="connsiteX1" fmla="*/ 26403 w 2144851"/>
                <a:gd name="connsiteY1" fmla="*/ 77600 h 3110180"/>
                <a:gd name="connsiteX2" fmla="*/ 210889 w 2144851"/>
                <a:gd name="connsiteY2" fmla="*/ 76019 h 3110180"/>
                <a:gd name="connsiteX3" fmla="*/ 301402 w 2144851"/>
                <a:gd name="connsiteY3" fmla="*/ 0 h 3110180"/>
                <a:gd name="connsiteX4" fmla="*/ 388123 w 2144851"/>
                <a:gd name="connsiteY4" fmla="*/ 76020 h 3110180"/>
                <a:gd name="connsiteX5" fmla="*/ 2118448 w 2144851"/>
                <a:gd name="connsiteY5" fmla="*/ 77600 h 3110180"/>
                <a:gd name="connsiteX6" fmla="*/ 2144851 w 2144851"/>
                <a:gd name="connsiteY6" fmla="*/ 104003 h 3110180"/>
                <a:gd name="connsiteX7" fmla="*/ 2144851 w 2144851"/>
                <a:gd name="connsiteY7" fmla="*/ 3083777 h 3110180"/>
                <a:gd name="connsiteX8" fmla="*/ 2118448 w 2144851"/>
                <a:gd name="connsiteY8" fmla="*/ 3110180 h 3110180"/>
                <a:gd name="connsiteX9" fmla="*/ 26403 w 2144851"/>
                <a:gd name="connsiteY9" fmla="*/ 3110180 h 3110180"/>
                <a:gd name="connsiteX10" fmla="*/ 0 w 2144851"/>
                <a:gd name="connsiteY10" fmla="*/ 3083777 h 3110180"/>
                <a:gd name="connsiteX11" fmla="*/ 0 w 2144851"/>
                <a:gd name="connsiteY11" fmla="*/ 104003 h 31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4851" h="3110180">
                  <a:moveTo>
                    <a:pt x="0" y="104003"/>
                  </a:moveTo>
                  <a:cubicBezTo>
                    <a:pt x="0" y="89421"/>
                    <a:pt x="11821" y="77600"/>
                    <a:pt x="26403" y="77600"/>
                  </a:cubicBezTo>
                  <a:lnTo>
                    <a:pt x="210889" y="76019"/>
                  </a:lnTo>
                  <a:lnTo>
                    <a:pt x="301402" y="0"/>
                  </a:lnTo>
                  <a:lnTo>
                    <a:pt x="388123" y="76020"/>
                  </a:lnTo>
                  <a:lnTo>
                    <a:pt x="2118448" y="77600"/>
                  </a:lnTo>
                  <a:cubicBezTo>
                    <a:pt x="2133030" y="77600"/>
                    <a:pt x="2144851" y="89421"/>
                    <a:pt x="2144851" y="104003"/>
                  </a:cubicBezTo>
                  <a:lnTo>
                    <a:pt x="2144851" y="3083777"/>
                  </a:lnTo>
                  <a:cubicBezTo>
                    <a:pt x="2144851" y="3098359"/>
                    <a:pt x="2133030" y="3110180"/>
                    <a:pt x="2118448" y="3110180"/>
                  </a:cubicBezTo>
                  <a:lnTo>
                    <a:pt x="26403" y="3110180"/>
                  </a:lnTo>
                  <a:cubicBezTo>
                    <a:pt x="11821" y="3110180"/>
                    <a:pt x="0" y="3098359"/>
                    <a:pt x="0" y="3083777"/>
                  </a:cubicBezTo>
                  <a:lnTo>
                    <a:pt x="0" y="1040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253669" y="3785753"/>
              <a:ext cx="2144851" cy="411480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itle 3"/>
            <p:cNvSpPr txBox="1">
              <a:spLocks/>
            </p:cNvSpPr>
            <p:nvPr/>
          </p:nvSpPr>
          <p:spPr>
            <a:xfrm>
              <a:off x="1410022" y="3382778"/>
              <a:ext cx="2010800" cy="315146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1400" b="0" dirty="0">
                  <a:latin typeface="Roboto Medium" charset="0"/>
                  <a:ea typeface="Roboto Medium" charset="0"/>
                  <a:cs typeface="Roboto Medium" charset="0"/>
                </a:rPr>
                <a:t>Ustawienie</a:t>
              </a:r>
              <a:endParaRPr lang="en-US" sz="700" b="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8" name="Title 3"/>
            <p:cNvSpPr txBox="1">
              <a:spLocks/>
            </p:cNvSpPr>
            <p:nvPr/>
          </p:nvSpPr>
          <p:spPr>
            <a:xfrm>
              <a:off x="1387721" y="3852220"/>
              <a:ext cx="1972700" cy="208379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01. </a:t>
              </a:r>
              <a:r>
                <a:rPr lang="pl-PL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Tworzę wzór idealnego DNA</a:t>
              </a: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02. </a:t>
              </a:r>
              <a:r>
                <a:rPr lang="en-US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.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Tworze populacje N elementową</a:t>
              </a: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03.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Każdemu elementowi </a:t>
              </a:r>
              <a:r>
                <a:rPr lang="pl-PL" sz="1000" b="0" dirty="0" err="1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wylosowywuję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DNA</a:t>
              </a: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09465" y="4894116"/>
              <a:ext cx="2189055" cy="1108365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 rot="10800000">
              <a:off x="1356790" y="2956071"/>
              <a:ext cx="40245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1"/>
                  </a:solidFill>
                  <a:latin typeface="linea-arrows-10" charset="0"/>
                  <a:ea typeface="linea-arrows-10" charset="0"/>
                  <a:cs typeface="linea-arrows-10" charset="0"/>
                </a:rPr>
                <a:t></a:t>
              </a:r>
              <a:endParaRPr lang="en-US" sz="1600" b="1">
                <a:solidFill>
                  <a:schemeClr val="accent1"/>
                </a:solidFill>
              </a:endParaRPr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620842" y="2495087"/>
            <a:ext cx="10571158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>
            <a:spLocks noChangeAspect="1"/>
          </p:cNvSpPr>
          <p:nvPr/>
        </p:nvSpPr>
        <p:spPr>
          <a:xfrm>
            <a:off x="1492879" y="2446566"/>
            <a:ext cx="97043" cy="9704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  <a:effectLst>
            <a:outerShdw blurRad="88900" dist="38100" dir="5400000" algn="t" rotWithShape="0">
              <a:prstClr val="black">
                <a:alpha val="11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 Thin" charset="0"/>
              <a:ea typeface="Roboto Thin" charset="0"/>
              <a:cs typeface="Roboto Thin" charset="0"/>
            </a:endParaRPr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4049667" y="2446566"/>
            <a:ext cx="97043" cy="9704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blurRad="88900" dist="38100" dir="5400000" algn="t" rotWithShape="0">
              <a:prstClr val="black">
                <a:alpha val="11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 Thin" charset="0"/>
              <a:ea typeface="Roboto Thin" charset="0"/>
              <a:cs typeface="Roboto Thin" charset="0"/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6589838" y="2446566"/>
            <a:ext cx="97043" cy="9704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3"/>
            </a:solidFill>
          </a:ln>
          <a:effectLst>
            <a:outerShdw blurRad="88900" dist="38100" dir="5400000" algn="t" rotWithShape="0">
              <a:prstClr val="black">
                <a:alpha val="11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 Thin" charset="0"/>
              <a:ea typeface="Roboto Thin" charset="0"/>
              <a:cs typeface="Roboto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3755741" y="2650131"/>
            <a:ext cx="2182950" cy="3200708"/>
            <a:chOff x="1215570" y="2956071"/>
            <a:chExt cx="2182950" cy="3200708"/>
          </a:xfrm>
        </p:grpSpPr>
        <p:sp>
          <p:nvSpPr>
            <p:cNvPr id="17" name="Rounded Rectangle 5"/>
            <p:cNvSpPr/>
            <p:nvPr/>
          </p:nvSpPr>
          <p:spPr>
            <a:xfrm>
              <a:off x="1215570" y="3046599"/>
              <a:ext cx="2144851" cy="3110180"/>
            </a:xfrm>
            <a:custGeom>
              <a:avLst/>
              <a:gdLst>
                <a:gd name="connsiteX0" fmla="*/ 0 w 2144851"/>
                <a:gd name="connsiteY0" fmla="*/ 26403 h 3032580"/>
                <a:gd name="connsiteX1" fmla="*/ 26403 w 2144851"/>
                <a:gd name="connsiteY1" fmla="*/ 0 h 3032580"/>
                <a:gd name="connsiteX2" fmla="*/ 2118448 w 2144851"/>
                <a:gd name="connsiteY2" fmla="*/ 0 h 3032580"/>
                <a:gd name="connsiteX3" fmla="*/ 2144851 w 2144851"/>
                <a:gd name="connsiteY3" fmla="*/ 26403 h 3032580"/>
                <a:gd name="connsiteX4" fmla="*/ 2144851 w 2144851"/>
                <a:gd name="connsiteY4" fmla="*/ 3006177 h 3032580"/>
                <a:gd name="connsiteX5" fmla="*/ 2118448 w 2144851"/>
                <a:gd name="connsiteY5" fmla="*/ 3032580 h 3032580"/>
                <a:gd name="connsiteX6" fmla="*/ 26403 w 2144851"/>
                <a:gd name="connsiteY6" fmla="*/ 3032580 h 3032580"/>
                <a:gd name="connsiteX7" fmla="*/ 0 w 2144851"/>
                <a:gd name="connsiteY7" fmla="*/ 3006177 h 3032580"/>
                <a:gd name="connsiteX8" fmla="*/ 0 w 2144851"/>
                <a:gd name="connsiteY8" fmla="*/ 26403 h 3032580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118448 w 2144851"/>
                <a:gd name="connsiteY3" fmla="*/ 1581 h 3034161"/>
                <a:gd name="connsiteX4" fmla="*/ 2144851 w 2144851"/>
                <a:gd name="connsiteY4" fmla="*/ 27984 h 3034161"/>
                <a:gd name="connsiteX5" fmla="*/ 2144851 w 2144851"/>
                <a:gd name="connsiteY5" fmla="*/ 3007758 h 3034161"/>
                <a:gd name="connsiteX6" fmla="*/ 2118448 w 2144851"/>
                <a:gd name="connsiteY6" fmla="*/ 3034161 h 3034161"/>
                <a:gd name="connsiteX7" fmla="*/ 26403 w 2144851"/>
                <a:gd name="connsiteY7" fmla="*/ 3034161 h 3034161"/>
                <a:gd name="connsiteX8" fmla="*/ 0 w 2144851"/>
                <a:gd name="connsiteY8" fmla="*/ 3007758 h 3034161"/>
                <a:gd name="connsiteX9" fmla="*/ 0 w 2144851"/>
                <a:gd name="connsiteY9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118448 w 2144851"/>
                <a:gd name="connsiteY4" fmla="*/ 1581 h 3034161"/>
                <a:gd name="connsiteX5" fmla="*/ 2144851 w 2144851"/>
                <a:gd name="connsiteY5" fmla="*/ 27984 h 3034161"/>
                <a:gd name="connsiteX6" fmla="*/ 2144851 w 2144851"/>
                <a:gd name="connsiteY6" fmla="*/ 3007758 h 3034161"/>
                <a:gd name="connsiteX7" fmla="*/ 2118448 w 2144851"/>
                <a:gd name="connsiteY7" fmla="*/ 3034161 h 3034161"/>
                <a:gd name="connsiteX8" fmla="*/ 26403 w 2144851"/>
                <a:gd name="connsiteY8" fmla="*/ 3034161 h 3034161"/>
                <a:gd name="connsiteX9" fmla="*/ 0 w 2144851"/>
                <a:gd name="connsiteY9" fmla="*/ 3007758 h 3034161"/>
                <a:gd name="connsiteX10" fmla="*/ 0 w 2144851"/>
                <a:gd name="connsiteY10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98155 w 2144851"/>
                <a:gd name="connsiteY4" fmla="*/ 1 h 3034161"/>
                <a:gd name="connsiteX5" fmla="*/ 2118448 w 2144851"/>
                <a:gd name="connsiteY5" fmla="*/ 1581 h 3034161"/>
                <a:gd name="connsiteX6" fmla="*/ 2144851 w 2144851"/>
                <a:gd name="connsiteY6" fmla="*/ 27984 h 3034161"/>
                <a:gd name="connsiteX7" fmla="*/ 2144851 w 2144851"/>
                <a:gd name="connsiteY7" fmla="*/ 3007758 h 3034161"/>
                <a:gd name="connsiteX8" fmla="*/ 2118448 w 2144851"/>
                <a:gd name="connsiteY8" fmla="*/ 3034161 h 3034161"/>
                <a:gd name="connsiteX9" fmla="*/ 26403 w 2144851"/>
                <a:gd name="connsiteY9" fmla="*/ 3034161 h 3034161"/>
                <a:gd name="connsiteX10" fmla="*/ 0 w 2144851"/>
                <a:gd name="connsiteY10" fmla="*/ 3007758 h 3034161"/>
                <a:gd name="connsiteX11" fmla="*/ 0 w 2144851"/>
                <a:gd name="connsiteY11" fmla="*/ 27984 h 3034161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298155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358862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111455 h 3117632"/>
                <a:gd name="connsiteX1" fmla="*/ 26403 w 2144851"/>
                <a:gd name="connsiteY1" fmla="*/ 85052 h 3117632"/>
                <a:gd name="connsiteX2" fmla="*/ 210889 w 2144851"/>
                <a:gd name="connsiteY2" fmla="*/ 83471 h 3117632"/>
                <a:gd name="connsiteX3" fmla="*/ 301949 w 2144851"/>
                <a:gd name="connsiteY3" fmla="*/ 0 h 3117632"/>
                <a:gd name="connsiteX4" fmla="*/ 358862 w 2144851"/>
                <a:gd name="connsiteY4" fmla="*/ 83472 h 3117632"/>
                <a:gd name="connsiteX5" fmla="*/ 2118448 w 2144851"/>
                <a:gd name="connsiteY5" fmla="*/ 85052 h 3117632"/>
                <a:gd name="connsiteX6" fmla="*/ 2144851 w 2144851"/>
                <a:gd name="connsiteY6" fmla="*/ 111455 h 3117632"/>
                <a:gd name="connsiteX7" fmla="*/ 2144851 w 2144851"/>
                <a:gd name="connsiteY7" fmla="*/ 3091229 h 3117632"/>
                <a:gd name="connsiteX8" fmla="*/ 2118448 w 2144851"/>
                <a:gd name="connsiteY8" fmla="*/ 3117632 h 3117632"/>
                <a:gd name="connsiteX9" fmla="*/ 26403 w 2144851"/>
                <a:gd name="connsiteY9" fmla="*/ 3117632 h 3117632"/>
                <a:gd name="connsiteX10" fmla="*/ 0 w 2144851"/>
                <a:gd name="connsiteY10" fmla="*/ 3091229 h 3117632"/>
                <a:gd name="connsiteX11" fmla="*/ 0 w 2144851"/>
                <a:gd name="connsiteY11" fmla="*/ 111455 h 3117632"/>
                <a:gd name="connsiteX0" fmla="*/ 0 w 2144851"/>
                <a:gd name="connsiteY0" fmla="*/ 122838 h 3129015"/>
                <a:gd name="connsiteX1" fmla="*/ 26403 w 2144851"/>
                <a:gd name="connsiteY1" fmla="*/ 96435 h 3129015"/>
                <a:gd name="connsiteX2" fmla="*/ 210889 w 2144851"/>
                <a:gd name="connsiteY2" fmla="*/ 94854 h 3129015"/>
                <a:gd name="connsiteX3" fmla="*/ 286772 w 2144851"/>
                <a:gd name="connsiteY3" fmla="*/ 0 h 3129015"/>
                <a:gd name="connsiteX4" fmla="*/ 358862 w 2144851"/>
                <a:gd name="connsiteY4" fmla="*/ 94855 h 3129015"/>
                <a:gd name="connsiteX5" fmla="*/ 2118448 w 2144851"/>
                <a:gd name="connsiteY5" fmla="*/ 96435 h 3129015"/>
                <a:gd name="connsiteX6" fmla="*/ 2144851 w 2144851"/>
                <a:gd name="connsiteY6" fmla="*/ 122838 h 3129015"/>
                <a:gd name="connsiteX7" fmla="*/ 2144851 w 2144851"/>
                <a:gd name="connsiteY7" fmla="*/ 3102612 h 3129015"/>
                <a:gd name="connsiteX8" fmla="*/ 2118448 w 2144851"/>
                <a:gd name="connsiteY8" fmla="*/ 3129015 h 3129015"/>
                <a:gd name="connsiteX9" fmla="*/ 26403 w 2144851"/>
                <a:gd name="connsiteY9" fmla="*/ 3129015 h 3129015"/>
                <a:gd name="connsiteX10" fmla="*/ 0 w 2144851"/>
                <a:gd name="connsiteY10" fmla="*/ 3102612 h 3129015"/>
                <a:gd name="connsiteX11" fmla="*/ 0 w 2144851"/>
                <a:gd name="connsiteY11" fmla="*/ 122838 h 3129015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58862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88123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4003 h 3110180"/>
                <a:gd name="connsiteX1" fmla="*/ 26403 w 2144851"/>
                <a:gd name="connsiteY1" fmla="*/ 77600 h 3110180"/>
                <a:gd name="connsiteX2" fmla="*/ 210889 w 2144851"/>
                <a:gd name="connsiteY2" fmla="*/ 76019 h 3110180"/>
                <a:gd name="connsiteX3" fmla="*/ 301402 w 2144851"/>
                <a:gd name="connsiteY3" fmla="*/ 0 h 3110180"/>
                <a:gd name="connsiteX4" fmla="*/ 388123 w 2144851"/>
                <a:gd name="connsiteY4" fmla="*/ 76020 h 3110180"/>
                <a:gd name="connsiteX5" fmla="*/ 2118448 w 2144851"/>
                <a:gd name="connsiteY5" fmla="*/ 77600 h 3110180"/>
                <a:gd name="connsiteX6" fmla="*/ 2144851 w 2144851"/>
                <a:gd name="connsiteY6" fmla="*/ 104003 h 3110180"/>
                <a:gd name="connsiteX7" fmla="*/ 2144851 w 2144851"/>
                <a:gd name="connsiteY7" fmla="*/ 3083777 h 3110180"/>
                <a:gd name="connsiteX8" fmla="*/ 2118448 w 2144851"/>
                <a:gd name="connsiteY8" fmla="*/ 3110180 h 3110180"/>
                <a:gd name="connsiteX9" fmla="*/ 26403 w 2144851"/>
                <a:gd name="connsiteY9" fmla="*/ 3110180 h 3110180"/>
                <a:gd name="connsiteX10" fmla="*/ 0 w 2144851"/>
                <a:gd name="connsiteY10" fmla="*/ 3083777 h 3110180"/>
                <a:gd name="connsiteX11" fmla="*/ 0 w 2144851"/>
                <a:gd name="connsiteY11" fmla="*/ 104003 h 31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4851" h="3110180">
                  <a:moveTo>
                    <a:pt x="0" y="104003"/>
                  </a:moveTo>
                  <a:cubicBezTo>
                    <a:pt x="0" y="89421"/>
                    <a:pt x="11821" y="77600"/>
                    <a:pt x="26403" y="77600"/>
                  </a:cubicBezTo>
                  <a:lnTo>
                    <a:pt x="210889" y="76019"/>
                  </a:lnTo>
                  <a:lnTo>
                    <a:pt x="301402" y="0"/>
                  </a:lnTo>
                  <a:lnTo>
                    <a:pt x="388123" y="76020"/>
                  </a:lnTo>
                  <a:lnTo>
                    <a:pt x="2118448" y="77600"/>
                  </a:lnTo>
                  <a:cubicBezTo>
                    <a:pt x="2133030" y="77600"/>
                    <a:pt x="2144851" y="89421"/>
                    <a:pt x="2144851" y="104003"/>
                  </a:cubicBezTo>
                  <a:lnTo>
                    <a:pt x="2144851" y="3083777"/>
                  </a:lnTo>
                  <a:cubicBezTo>
                    <a:pt x="2144851" y="3098359"/>
                    <a:pt x="2133030" y="3110180"/>
                    <a:pt x="2118448" y="3110180"/>
                  </a:cubicBezTo>
                  <a:lnTo>
                    <a:pt x="26403" y="3110180"/>
                  </a:lnTo>
                  <a:cubicBezTo>
                    <a:pt x="11821" y="3110180"/>
                    <a:pt x="0" y="3098359"/>
                    <a:pt x="0" y="3083777"/>
                  </a:cubicBezTo>
                  <a:lnTo>
                    <a:pt x="0" y="1040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253669" y="3785752"/>
              <a:ext cx="2144851" cy="608429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itle 3"/>
            <p:cNvSpPr txBox="1">
              <a:spLocks/>
            </p:cNvSpPr>
            <p:nvPr/>
          </p:nvSpPr>
          <p:spPr>
            <a:xfrm>
              <a:off x="1387720" y="3382778"/>
              <a:ext cx="2010800" cy="315146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1400" b="0" dirty="0">
                  <a:latin typeface="Roboto Medium" charset="0"/>
                  <a:ea typeface="Roboto Medium" charset="0"/>
                  <a:cs typeface="Roboto Medium" charset="0"/>
                </a:rPr>
                <a:t>Ocena</a:t>
              </a:r>
              <a:endParaRPr lang="en-US" sz="700" b="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0" name="Title 3"/>
            <p:cNvSpPr txBox="1">
              <a:spLocks/>
            </p:cNvSpPr>
            <p:nvPr/>
          </p:nvSpPr>
          <p:spPr>
            <a:xfrm>
              <a:off x="1387721" y="3852220"/>
              <a:ext cx="1972700" cy="208379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01.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Oceniam jak bardzo zbliżone jest każde DNA</a:t>
              </a:r>
              <a:r>
                <a:rPr lang="en-US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.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do ideału</a:t>
              </a: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02.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Ustalam % wartość dla której DNA jest bardziej odpowiednie od reszty </a:t>
              </a: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03. </a:t>
              </a:r>
              <a:r>
                <a:rPr lang="pl-PL" sz="1000" b="0" dirty="0" err="1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Rozlosowywuje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pary bazując na ich % przydatności genowej</a:t>
              </a: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234619" y="5242557"/>
              <a:ext cx="2144851" cy="759923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 rot="10800000">
              <a:off x="1356790" y="2956071"/>
              <a:ext cx="40245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2"/>
                  </a:solidFill>
                  <a:latin typeface="linea-arrows-10" charset="0"/>
                  <a:ea typeface="linea-arrows-10" charset="0"/>
                  <a:cs typeface="linea-arrows-10" charset="0"/>
                </a:rPr>
                <a:t></a:t>
              </a:r>
              <a:endParaRPr lang="en-US" sz="1600" b="1">
                <a:solidFill>
                  <a:schemeClr val="accent2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334011" y="2650131"/>
            <a:ext cx="2144851" cy="3200708"/>
            <a:chOff x="1253669" y="2956071"/>
            <a:chExt cx="2144851" cy="3200708"/>
          </a:xfrm>
        </p:grpSpPr>
        <p:sp>
          <p:nvSpPr>
            <p:cNvPr id="24" name="Rounded Rectangle 5"/>
            <p:cNvSpPr/>
            <p:nvPr/>
          </p:nvSpPr>
          <p:spPr>
            <a:xfrm>
              <a:off x="1253669" y="3046599"/>
              <a:ext cx="2144851" cy="3110180"/>
            </a:xfrm>
            <a:custGeom>
              <a:avLst/>
              <a:gdLst>
                <a:gd name="connsiteX0" fmla="*/ 0 w 2144851"/>
                <a:gd name="connsiteY0" fmla="*/ 26403 h 3032580"/>
                <a:gd name="connsiteX1" fmla="*/ 26403 w 2144851"/>
                <a:gd name="connsiteY1" fmla="*/ 0 h 3032580"/>
                <a:gd name="connsiteX2" fmla="*/ 2118448 w 2144851"/>
                <a:gd name="connsiteY2" fmla="*/ 0 h 3032580"/>
                <a:gd name="connsiteX3" fmla="*/ 2144851 w 2144851"/>
                <a:gd name="connsiteY3" fmla="*/ 26403 h 3032580"/>
                <a:gd name="connsiteX4" fmla="*/ 2144851 w 2144851"/>
                <a:gd name="connsiteY4" fmla="*/ 3006177 h 3032580"/>
                <a:gd name="connsiteX5" fmla="*/ 2118448 w 2144851"/>
                <a:gd name="connsiteY5" fmla="*/ 3032580 h 3032580"/>
                <a:gd name="connsiteX6" fmla="*/ 26403 w 2144851"/>
                <a:gd name="connsiteY6" fmla="*/ 3032580 h 3032580"/>
                <a:gd name="connsiteX7" fmla="*/ 0 w 2144851"/>
                <a:gd name="connsiteY7" fmla="*/ 3006177 h 3032580"/>
                <a:gd name="connsiteX8" fmla="*/ 0 w 2144851"/>
                <a:gd name="connsiteY8" fmla="*/ 26403 h 3032580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118448 w 2144851"/>
                <a:gd name="connsiteY3" fmla="*/ 1581 h 3034161"/>
                <a:gd name="connsiteX4" fmla="*/ 2144851 w 2144851"/>
                <a:gd name="connsiteY4" fmla="*/ 27984 h 3034161"/>
                <a:gd name="connsiteX5" fmla="*/ 2144851 w 2144851"/>
                <a:gd name="connsiteY5" fmla="*/ 3007758 h 3034161"/>
                <a:gd name="connsiteX6" fmla="*/ 2118448 w 2144851"/>
                <a:gd name="connsiteY6" fmla="*/ 3034161 h 3034161"/>
                <a:gd name="connsiteX7" fmla="*/ 26403 w 2144851"/>
                <a:gd name="connsiteY7" fmla="*/ 3034161 h 3034161"/>
                <a:gd name="connsiteX8" fmla="*/ 0 w 2144851"/>
                <a:gd name="connsiteY8" fmla="*/ 3007758 h 3034161"/>
                <a:gd name="connsiteX9" fmla="*/ 0 w 2144851"/>
                <a:gd name="connsiteY9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118448 w 2144851"/>
                <a:gd name="connsiteY4" fmla="*/ 1581 h 3034161"/>
                <a:gd name="connsiteX5" fmla="*/ 2144851 w 2144851"/>
                <a:gd name="connsiteY5" fmla="*/ 27984 h 3034161"/>
                <a:gd name="connsiteX6" fmla="*/ 2144851 w 2144851"/>
                <a:gd name="connsiteY6" fmla="*/ 3007758 h 3034161"/>
                <a:gd name="connsiteX7" fmla="*/ 2118448 w 2144851"/>
                <a:gd name="connsiteY7" fmla="*/ 3034161 h 3034161"/>
                <a:gd name="connsiteX8" fmla="*/ 26403 w 2144851"/>
                <a:gd name="connsiteY8" fmla="*/ 3034161 h 3034161"/>
                <a:gd name="connsiteX9" fmla="*/ 0 w 2144851"/>
                <a:gd name="connsiteY9" fmla="*/ 3007758 h 3034161"/>
                <a:gd name="connsiteX10" fmla="*/ 0 w 2144851"/>
                <a:gd name="connsiteY10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98155 w 2144851"/>
                <a:gd name="connsiteY4" fmla="*/ 1 h 3034161"/>
                <a:gd name="connsiteX5" fmla="*/ 2118448 w 2144851"/>
                <a:gd name="connsiteY5" fmla="*/ 1581 h 3034161"/>
                <a:gd name="connsiteX6" fmla="*/ 2144851 w 2144851"/>
                <a:gd name="connsiteY6" fmla="*/ 27984 h 3034161"/>
                <a:gd name="connsiteX7" fmla="*/ 2144851 w 2144851"/>
                <a:gd name="connsiteY7" fmla="*/ 3007758 h 3034161"/>
                <a:gd name="connsiteX8" fmla="*/ 2118448 w 2144851"/>
                <a:gd name="connsiteY8" fmla="*/ 3034161 h 3034161"/>
                <a:gd name="connsiteX9" fmla="*/ 26403 w 2144851"/>
                <a:gd name="connsiteY9" fmla="*/ 3034161 h 3034161"/>
                <a:gd name="connsiteX10" fmla="*/ 0 w 2144851"/>
                <a:gd name="connsiteY10" fmla="*/ 3007758 h 3034161"/>
                <a:gd name="connsiteX11" fmla="*/ 0 w 2144851"/>
                <a:gd name="connsiteY11" fmla="*/ 27984 h 3034161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298155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358862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111455 h 3117632"/>
                <a:gd name="connsiteX1" fmla="*/ 26403 w 2144851"/>
                <a:gd name="connsiteY1" fmla="*/ 85052 h 3117632"/>
                <a:gd name="connsiteX2" fmla="*/ 210889 w 2144851"/>
                <a:gd name="connsiteY2" fmla="*/ 83471 h 3117632"/>
                <a:gd name="connsiteX3" fmla="*/ 301949 w 2144851"/>
                <a:gd name="connsiteY3" fmla="*/ 0 h 3117632"/>
                <a:gd name="connsiteX4" fmla="*/ 358862 w 2144851"/>
                <a:gd name="connsiteY4" fmla="*/ 83472 h 3117632"/>
                <a:gd name="connsiteX5" fmla="*/ 2118448 w 2144851"/>
                <a:gd name="connsiteY5" fmla="*/ 85052 h 3117632"/>
                <a:gd name="connsiteX6" fmla="*/ 2144851 w 2144851"/>
                <a:gd name="connsiteY6" fmla="*/ 111455 h 3117632"/>
                <a:gd name="connsiteX7" fmla="*/ 2144851 w 2144851"/>
                <a:gd name="connsiteY7" fmla="*/ 3091229 h 3117632"/>
                <a:gd name="connsiteX8" fmla="*/ 2118448 w 2144851"/>
                <a:gd name="connsiteY8" fmla="*/ 3117632 h 3117632"/>
                <a:gd name="connsiteX9" fmla="*/ 26403 w 2144851"/>
                <a:gd name="connsiteY9" fmla="*/ 3117632 h 3117632"/>
                <a:gd name="connsiteX10" fmla="*/ 0 w 2144851"/>
                <a:gd name="connsiteY10" fmla="*/ 3091229 h 3117632"/>
                <a:gd name="connsiteX11" fmla="*/ 0 w 2144851"/>
                <a:gd name="connsiteY11" fmla="*/ 111455 h 3117632"/>
                <a:gd name="connsiteX0" fmla="*/ 0 w 2144851"/>
                <a:gd name="connsiteY0" fmla="*/ 122838 h 3129015"/>
                <a:gd name="connsiteX1" fmla="*/ 26403 w 2144851"/>
                <a:gd name="connsiteY1" fmla="*/ 96435 h 3129015"/>
                <a:gd name="connsiteX2" fmla="*/ 210889 w 2144851"/>
                <a:gd name="connsiteY2" fmla="*/ 94854 h 3129015"/>
                <a:gd name="connsiteX3" fmla="*/ 286772 w 2144851"/>
                <a:gd name="connsiteY3" fmla="*/ 0 h 3129015"/>
                <a:gd name="connsiteX4" fmla="*/ 358862 w 2144851"/>
                <a:gd name="connsiteY4" fmla="*/ 94855 h 3129015"/>
                <a:gd name="connsiteX5" fmla="*/ 2118448 w 2144851"/>
                <a:gd name="connsiteY5" fmla="*/ 96435 h 3129015"/>
                <a:gd name="connsiteX6" fmla="*/ 2144851 w 2144851"/>
                <a:gd name="connsiteY6" fmla="*/ 122838 h 3129015"/>
                <a:gd name="connsiteX7" fmla="*/ 2144851 w 2144851"/>
                <a:gd name="connsiteY7" fmla="*/ 3102612 h 3129015"/>
                <a:gd name="connsiteX8" fmla="*/ 2118448 w 2144851"/>
                <a:gd name="connsiteY8" fmla="*/ 3129015 h 3129015"/>
                <a:gd name="connsiteX9" fmla="*/ 26403 w 2144851"/>
                <a:gd name="connsiteY9" fmla="*/ 3129015 h 3129015"/>
                <a:gd name="connsiteX10" fmla="*/ 0 w 2144851"/>
                <a:gd name="connsiteY10" fmla="*/ 3102612 h 3129015"/>
                <a:gd name="connsiteX11" fmla="*/ 0 w 2144851"/>
                <a:gd name="connsiteY11" fmla="*/ 122838 h 3129015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58862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88123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4003 h 3110180"/>
                <a:gd name="connsiteX1" fmla="*/ 26403 w 2144851"/>
                <a:gd name="connsiteY1" fmla="*/ 77600 h 3110180"/>
                <a:gd name="connsiteX2" fmla="*/ 210889 w 2144851"/>
                <a:gd name="connsiteY2" fmla="*/ 76019 h 3110180"/>
                <a:gd name="connsiteX3" fmla="*/ 301402 w 2144851"/>
                <a:gd name="connsiteY3" fmla="*/ 0 h 3110180"/>
                <a:gd name="connsiteX4" fmla="*/ 388123 w 2144851"/>
                <a:gd name="connsiteY4" fmla="*/ 76020 h 3110180"/>
                <a:gd name="connsiteX5" fmla="*/ 2118448 w 2144851"/>
                <a:gd name="connsiteY5" fmla="*/ 77600 h 3110180"/>
                <a:gd name="connsiteX6" fmla="*/ 2144851 w 2144851"/>
                <a:gd name="connsiteY6" fmla="*/ 104003 h 3110180"/>
                <a:gd name="connsiteX7" fmla="*/ 2144851 w 2144851"/>
                <a:gd name="connsiteY7" fmla="*/ 3083777 h 3110180"/>
                <a:gd name="connsiteX8" fmla="*/ 2118448 w 2144851"/>
                <a:gd name="connsiteY8" fmla="*/ 3110180 h 3110180"/>
                <a:gd name="connsiteX9" fmla="*/ 26403 w 2144851"/>
                <a:gd name="connsiteY9" fmla="*/ 3110180 h 3110180"/>
                <a:gd name="connsiteX10" fmla="*/ 0 w 2144851"/>
                <a:gd name="connsiteY10" fmla="*/ 3083777 h 3110180"/>
                <a:gd name="connsiteX11" fmla="*/ 0 w 2144851"/>
                <a:gd name="connsiteY11" fmla="*/ 104003 h 31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4851" h="3110180">
                  <a:moveTo>
                    <a:pt x="0" y="104003"/>
                  </a:moveTo>
                  <a:cubicBezTo>
                    <a:pt x="0" y="89421"/>
                    <a:pt x="11821" y="77600"/>
                    <a:pt x="26403" y="77600"/>
                  </a:cubicBezTo>
                  <a:lnTo>
                    <a:pt x="210889" y="76019"/>
                  </a:lnTo>
                  <a:lnTo>
                    <a:pt x="301402" y="0"/>
                  </a:lnTo>
                  <a:lnTo>
                    <a:pt x="388123" y="76020"/>
                  </a:lnTo>
                  <a:lnTo>
                    <a:pt x="2118448" y="77600"/>
                  </a:lnTo>
                  <a:cubicBezTo>
                    <a:pt x="2133030" y="77600"/>
                    <a:pt x="2144851" y="89421"/>
                    <a:pt x="2144851" y="104003"/>
                  </a:cubicBezTo>
                  <a:lnTo>
                    <a:pt x="2144851" y="3083777"/>
                  </a:lnTo>
                  <a:cubicBezTo>
                    <a:pt x="2144851" y="3098359"/>
                    <a:pt x="2133030" y="3110180"/>
                    <a:pt x="2118448" y="3110180"/>
                  </a:cubicBezTo>
                  <a:lnTo>
                    <a:pt x="26403" y="3110180"/>
                  </a:lnTo>
                  <a:cubicBezTo>
                    <a:pt x="11821" y="3110180"/>
                    <a:pt x="0" y="3098359"/>
                    <a:pt x="0" y="3083777"/>
                  </a:cubicBezTo>
                  <a:lnTo>
                    <a:pt x="0" y="1040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253669" y="3785752"/>
              <a:ext cx="2144851" cy="499325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itle 3"/>
            <p:cNvSpPr txBox="1">
              <a:spLocks/>
            </p:cNvSpPr>
            <p:nvPr/>
          </p:nvSpPr>
          <p:spPr>
            <a:xfrm>
              <a:off x="1387720" y="3382778"/>
              <a:ext cx="2010800" cy="315146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1400" b="0" dirty="0">
                  <a:latin typeface="Roboto Medium" charset="0"/>
                  <a:ea typeface="Roboto Medium" charset="0"/>
                  <a:cs typeface="Roboto Medium" charset="0"/>
                </a:rPr>
                <a:t>Rozdzielenie genów</a:t>
              </a:r>
              <a:endParaRPr lang="en-US" sz="700" b="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7" name="Title 3"/>
            <p:cNvSpPr txBox="1">
              <a:spLocks/>
            </p:cNvSpPr>
            <p:nvPr/>
          </p:nvSpPr>
          <p:spPr>
            <a:xfrm>
              <a:off x="1387721" y="3852220"/>
              <a:ext cx="1972700" cy="208379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01. </a:t>
              </a:r>
              <a:r>
                <a:rPr lang="pl-PL" sz="1000" b="0" dirty="0" err="1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Rozlosowywuję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ile genów przechodzi od ojca a ile od matki</a:t>
              </a: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02. </a:t>
              </a:r>
              <a:r>
                <a:rPr lang="pl-PL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Przydzielam geny</a:t>
              </a:r>
              <a:r>
                <a:rPr lang="en-US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.</a:t>
              </a: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03.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Tworze dziecko</a:t>
              </a: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253670" y="4894116"/>
              <a:ext cx="2106752" cy="1041899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 rot="10800000">
              <a:off x="1356790" y="2956071"/>
              <a:ext cx="40245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3"/>
                  </a:solidFill>
                  <a:latin typeface="linea-arrows-10" charset="0"/>
                  <a:ea typeface="linea-arrows-10" charset="0"/>
                  <a:cs typeface="linea-arrows-10" charset="0"/>
                </a:rPr>
                <a:t></a:t>
              </a:r>
              <a:endParaRPr lang="en-US" sz="1600" b="1">
                <a:solidFill>
                  <a:schemeClr val="accent3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874183" y="2650131"/>
            <a:ext cx="2144851" cy="3200708"/>
            <a:chOff x="1253669" y="2956071"/>
            <a:chExt cx="2144851" cy="3200708"/>
          </a:xfrm>
        </p:grpSpPr>
        <p:sp>
          <p:nvSpPr>
            <p:cNvPr id="31" name="Rounded Rectangle 5"/>
            <p:cNvSpPr/>
            <p:nvPr/>
          </p:nvSpPr>
          <p:spPr>
            <a:xfrm>
              <a:off x="1253669" y="3046599"/>
              <a:ext cx="2144851" cy="3110180"/>
            </a:xfrm>
            <a:custGeom>
              <a:avLst/>
              <a:gdLst>
                <a:gd name="connsiteX0" fmla="*/ 0 w 2144851"/>
                <a:gd name="connsiteY0" fmla="*/ 26403 h 3032580"/>
                <a:gd name="connsiteX1" fmla="*/ 26403 w 2144851"/>
                <a:gd name="connsiteY1" fmla="*/ 0 h 3032580"/>
                <a:gd name="connsiteX2" fmla="*/ 2118448 w 2144851"/>
                <a:gd name="connsiteY2" fmla="*/ 0 h 3032580"/>
                <a:gd name="connsiteX3" fmla="*/ 2144851 w 2144851"/>
                <a:gd name="connsiteY3" fmla="*/ 26403 h 3032580"/>
                <a:gd name="connsiteX4" fmla="*/ 2144851 w 2144851"/>
                <a:gd name="connsiteY4" fmla="*/ 3006177 h 3032580"/>
                <a:gd name="connsiteX5" fmla="*/ 2118448 w 2144851"/>
                <a:gd name="connsiteY5" fmla="*/ 3032580 h 3032580"/>
                <a:gd name="connsiteX6" fmla="*/ 26403 w 2144851"/>
                <a:gd name="connsiteY6" fmla="*/ 3032580 h 3032580"/>
                <a:gd name="connsiteX7" fmla="*/ 0 w 2144851"/>
                <a:gd name="connsiteY7" fmla="*/ 3006177 h 3032580"/>
                <a:gd name="connsiteX8" fmla="*/ 0 w 2144851"/>
                <a:gd name="connsiteY8" fmla="*/ 26403 h 3032580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118448 w 2144851"/>
                <a:gd name="connsiteY3" fmla="*/ 1581 h 3034161"/>
                <a:gd name="connsiteX4" fmla="*/ 2144851 w 2144851"/>
                <a:gd name="connsiteY4" fmla="*/ 27984 h 3034161"/>
                <a:gd name="connsiteX5" fmla="*/ 2144851 w 2144851"/>
                <a:gd name="connsiteY5" fmla="*/ 3007758 h 3034161"/>
                <a:gd name="connsiteX6" fmla="*/ 2118448 w 2144851"/>
                <a:gd name="connsiteY6" fmla="*/ 3034161 h 3034161"/>
                <a:gd name="connsiteX7" fmla="*/ 26403 w 2144851"/>
                <a:gd name="connsiteY7" fmla="*/ 3034161 h 3034161"/>
                <a:gd name="connsiteX8" fmla="*/ 0 w 2144851"/>
                <a:gd name="connsiteY8" fmla="*/ 3007758 h 3034161"/>
                <a:gd name="connsiteX9" fmla="*/ 0 w 2144851"/>
                <a:gd name="connsiteY9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118448 w 2144851"/>
                <a:gd name="connsiteY4" fmla="*/ 1581 h 3034161"/>
                <a:gd name="connsiteX5" fmla="*/ 2144851 w 2144851"/>
                <a:gd name="connsiteY5" fmla="*/ 27984 h 3034161"/>
                <a:gd name="connsiteX6" fmla="*/ 2144851 w 2144851"/>
                <a:gd name="connsiteY6" fmla="*/ 3007758 h 3034161"/>
                <a:gd name="connsiteX7" fmla="*/ 2118448 w 2144851"/>
                <a:gd name="connsiteY7" fmla="*/ 3034161 h 3034161"/>
                <a:gd name="connsiteX8" fmla="*/ 26403 w 2144851"/>
                <a:gd name="connsiteY8" fmla="*/ 3034161 h 3034161"/>
                <a:gd name="connsiteX9" fmla="*/ 0 w 2144851"/>
                <a:gd name="connsiteY9" fmla="*/ 3007758 h 3034161"/>
                <a:gd name="connsiteX10" fmla="*/ 0 w 2144851"/>
                <a:gd name="connsiteY10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98155 w 2144851"/>
                <a:gd name="connsiteY4" fmla="*/ 1 h 3034161"/>
                <a:gd name="connsiteX5" fmla="*/ 2118448 w 2144851"/>
                <a:gd name="connsiteY5" fmla="*/ 1581 h 3034161"/>
                <a:gd name="connsiteX6" fmla="*/ 2144851 w 2144851"/>
                <a:gd name="connsiteY6" fmla="*/ 27984 h 3034161"/>
                <a:gd name="connsiteX7" fmla="*/ 2144851 w 2144851"/>
                <a:gd name="connsiteY7" fmla="*/ 3007758 h 3034161"/>
                <a:gd name="connsiteX8" fmla="*/ 2118448 w 2144851"/>
                <a:gd name="connsiteY8" fmla="*/ 3034161 h 3034161"/>
                <a:gd name="connsiteX9" fmla="*/ 26403 w 2144851"/>
                <a:gd name="connsiteY9" fmla="*/ 3034161 h 3034161"/>
                <a:gd name="connsiteX10" fmla="*/ 0 w 2144851"/>
                <a:gd name="connsiteY10" fmla="*/ 3007758 h 3034161"/>
                <a:gd name="connsiteX11" fmla="*/ 0 w 2144851"/>
                <a:gd name="connsiteY11" fmla="*/ 27984 h 3034161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298155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358862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111455 h 3117632"/>
                <a:gd name="connsiteX1" fmla="*/ 26403 w 2144851"/>
                <a:gd name="connsiteY1" fmla="*/ 85052 h 3117632"/>
                <a:gd name="connsiteX2" fmla="*/ 210889 w 2144851"/>
                <a:gd name="connsiteY2" fmla="*/ 83471 h 3117632"/>
                <a:gd name="connsiteX3" fmla="*/ 301949 w 2144851"/>
                <a:gd name="connsiteY3" fmla="*/ 0 h 3117632"/>
                <a:gd name="connsiteX4" fmla="*/ 358862 w 2144851"/>
                <a:gd name="connsiteY4" fmla="*/ 83472 h 3117632"/>
                <a:gd name="connsiteX5" fmla="*/ 2118448 w 2144851"/>
                <a:gd name="connsiteY5" fmla="*/ 85052 h 3117632"/>
                <a:gd name="connsiteX6" fmla="*/ 2144851 w 2144851"/>
                <a:gd name="connsiteY6" fmla="*/ 111455 h 3117632"/>
                <a:gd name="connsiteX7" fmla="*/ 2144851 w 2144851"/>
                <a:gd name="connsiteY7" fmla="*/ 3091229 h 3117632"/>
                <a:gd name="connsiteX8" fmla="*/ 2118448 w 2144851"/>
                <a:gd name="connsiteY8" fmla="*/ 3117632 h 3117632"/>
                <a:gd name="connsiteX9" fmla="*/ 26403 w 2144851"/>
                <a:gd name="connsiteY9" fmla="*/ 3117632 h 3117632"/>
                <a:gd name="connsiteX10" fmla="*/ 0 w 2144851"/>
                <a:gd name="connsiteY10" fmla="*/ 3091229 h 3117632"/>
                <a:gd name="connsiteX11" fmla="*/ 0 w 2144851"/>
                <a:gd name="connsiteY11" fmla="*/ 111455 h 3117632"/>
                <a:gd name="connsiteX0" fmla="*/ 0 w 2144851"/>
                <a:gd name="connsiteY0" fmla="*/ 122838 h 3129015"/>
                <a:gd name="connsiteX1" fmla="*/ 26403 w 2144851"/>
                <a:gd name="connsiteY1" fmla="*/ 96435 h 3129015"/>
                <a:gd name="connsiteX2" fmla="*/ 210889 w 2144851"/>
                <a:gd name="connsiteY2" fmla="*/ 94854 h 3129015"/>
                <a:gd name="connsiteX3" fmla="*/ 286772 w 2144851"/>
                <a:gd name="connsiteY3" fmla="*/ 0 h 3129015"/>
                <a:gd name="connsiteX4" fmla="*/ 358862 w 2144851"/>
                <a:gd name="connsiteY4" fmla="*/ 94855 h 3129015"/>
                <a:gd name="connsiteX5" fmla="*/ 2118448 w 2144851"/>
                <a:gd name="connsiteY5" fmla="*/ 96435 h 3129015"/>
                <a:gd name="connsiteX6" fmla="*/ 2144851 w 2144851"/>
                <a:gd name="connsiteY6" fmla="*/ 122838 h 3129015"/>
                <a:gd name="connsiteX7" fmla="*/ 2144851 w 2144851"/>
                <a:gd name="connsiteY7" fmla="*/ 3102612 h 3129015"/>
                <a:gd name="connsiteX8" fmla="*/ 2118448 w 2144851"/>
                <a:gd name="connsiteY8" fmla="*/ 3129015 h 3129015"/>
                <a:gd name="connsiteX9" fmla="*/ 26403 w 2144851"/>
                <a:gd name="connsiteY9" fmla="*/ 3129015 h 3129015"/>
                <a:gd name="connsiteX10" fmla="*/ 0 w 2144851"/>
                <a:gd name="connsiteY10" fmla="*/ 3102612 h 3129015"/>
                <a:gd name="connsiteX11" fmla="*/ 0 w 2144851"/>
                <a:gd name="connsiteY11" fmla="*/ 122838 h 3129015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58862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88123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4003 h 3110180"/>
                <a:gd name="connsiteX1" fmla="*/ 26403 w 2144851"/>
                <a:gd name="connsiteY1" fmla="*/ 77600 h 3110180"/>
                <a:gd name="connsiteX2" fmla="*/ 210889 w 2144851"/>
                <a:gd name="connsiteY2" fmla="*/ 76019 h 3110180"/>
                <a:gd name="connsiteX3" fmla="*/ 301402 w 2144851"/>
                <a:gd name="connsiteY3" fmla="*/ 0 h 3110180"/>
                <a:gd name="connsiteX4" fmla="*/ 388123 w 2144851"/>
                <a:gd name="connsiteY4" fmla="*/ 76020 h 3110180"/>
                <a:gd name="connsiteX5" fmla="*/ 2118448 w 2144851"/>
                <a:gd name="connsiteY5" fmla="*/ 77600 h 3110180"/>
                <a:gd name="connsiteX6" fmla="*/ 2144851 w 2144851"/>
                <a:gd name="connsiteY6" fmla="*/ 104003 h 3110180"/>
                <a:gd name="connsiteX7" fmla="*/ 2144851 w 2144851"/>
                <a:gd name="connsiteY7" fmla="*/ 3083777 h 3110180"/>
                <a:gd name="connsiteX8" fmla="*/ 2118448 w 2144851"/>
                <a:gd name="connsiteY8" fmla="*/ 3110180 h 3110180"/>
                <a:gd name="connsiteX9" fmla="*/ 26403 w 2144851"/>
                <a:gd name="connsiteY9" fmla="*/ 3110180 h 3110180"/>
                <a:gd name="connsiteX10" fmla="*/ 0 w 2144851"/>
                <a:gd name="connsiteY10" fmla="*/ 3083777 h 3110180"/>
                <a:gd name="connsiteX11" fmla="*/ 0 w 2144851"/>
                <a:gd name="connsiteY11" fmla="*/ 104003 h 31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4851" h="3110180">
                  <a:moveTo>
                    <a:pt x="0" y="104003"/>
                  </a:moveTo>
                  <a:cubicBezTo>
                    <a:pt x="0" y="89421"/>
                    <a:pt x="11821" y="77600"/>
                    <a:pt x="26403" y="77600"/>
                  </a:cubicBezTo>
                  <a:lnTo>
                    <a:pt x="210889" y="76019"/>
                  </a:lnTo>
                  <a:lnTo>
                    <a:pt x="301402" y="0"/>
                  </a:lnTo>
                  <a:lnTo>
                    <a:pt x="388123" y="76020"/>
                  </a:lnTo>
                  <a:lnTo>
                    <a:pt x="2118448" y="77600"/>
                  </a:lnTo>
                  <a:cubicBezTo>
                    <a:pt x="2133030" y="77600"/>
                    <a:pt x="2144851" y="89421"/>
                    <a:pt x="2144851" y="104003"/>
                  </a:cubicBezTo>
                  <a:lnTo>
                    <a:pt x="2144851" y="3083777"/>
                  </a:lnTo>
                  <a:cubicBezTo>
                    <a:pt x="2144851" y="3098359"/>
                    <a:pt x="2133030" y="3110180"/>
                    <a:pt x="2118448" y="3110180"/>
                  </a:cubicBezTo>
                  <a:lnTo>
                    <a:pt x="26403" y="3110180"/>
                  </a:lnTo>
                  <a:cubicBezTo>
                    <a:pt x="11821" y="3110180"/>
                    <a:pt x="0" y="3098359"/>
                    <a:pt x="0" y="3083777"/>
                  </a:cubicBezTo>
                  <a:lnTo>
                    <a:pt x="0" y="1040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253669" y="3785753"/>
              <a:ext cx="2144851" cy="995934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itle 3"/>
            <p:cNvSpPr txBox="1">
              <a:spLocks/>
            </p:cNvSpPr>
            <p:nvPr/>
          </p:nvSpPr>
          <p:spPr>
            <a:xfrm>
              <a:off x="1387720" y="3382778"/>
              <a:ext cx="2010800" cy="315146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1400" b="0" dirty="0">
                  <a:latin typeface="Roboto Medium" charset="0"/>
                  <a:ea typeface="Roboto Medium" charset="0"/>
                  <a:cs typeface="Roboto Medium" charset="0"/>
                </a:rPr>
                <a:t>Mutacje</a:t>
              </a:r>
              <a:endParaRPr lang="en-US" sz="700" b="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4" name="Title 3"/>
            <p:cNvSpPr txBox="1">
              <a:spLocks/>
            </p:cNvSpPr>
            <p:nvPr/>
          </p:nvSpPr>
          <p:spPr>
            <a:xfrm>
              <a:off x="1387721" y="3852220"/>
              <a:ext cx="1972700" cy="208379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01. </a:t>
              </a:r>
              <a:r>
                <a:rPr lang="pl-PL" sz="1000" b="0" dirty="0" err="1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Rozlosowywuje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 na każdym elemencie DNA czy ma wystąpić mutacja.</a:t>
              </a:r>
              <a:r>
                <a:rPr lang="en-US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.</a:t>
              </a: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endParaRPr lang="pl-PL" sz="100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02.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Jeżeli jest rozlosowana podmieniam losowy nukleotyd</a:t>
              </a: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.</a:t>
              </a:r>
            </a:p>
          </p:txBody>
        </p:sp>
        <p:sp>
          <p:nvSpPr>
            <p:cNvPr id="36" name="Rectangle 35"/>
            <p:cNvSpPr/>
            <p:nvPr/>
          </p:nvSpPr>
          <p:spPr>
            <a:xfrm rot="10800000">
              <a:off x="1356790" y="2956071"/>
              <a:ext cx="40245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4"/>
                  </a:solidFill>
                  <a:latin typeface="linea-arrows-10" charset="0"/>
                  <a:ea typeface="linea-arrows-10" charset="0"/>
                  <a:cs typeface="linea-arrows-10" charset="0"/>
                </a:rPr>
                <a:t></a:t>
              </a:r>
              <a:endParaRPr lang="en-US" sz="1600" b="1">
                <a:solidFill>
                  <a:schemeClr val="accent4"/>
                </a:solidFill>
              </a:endParaRPr>
            </a:p>
          </p:txBody>
        </p:sp>
      </p:grpSp>
      <p:sp>
        <p:nvSpPr>
          <p:cNvPr id="37" name="Oval 36"/>
          <p:cNvSpPr>
            <a:spLocks noChangeAspect="1"/>
          </p:cNvSpPr>
          <p:nvPr/>
        </p:nvSpPr>
        <p:spPr>
          <a:xfrm>
            <a:off x="9130010" y="2446566"/>
            <a:ext cx="97043" cy="9704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4"/>
            </a:solidFill>
          </a:ln>
          <a:effectLst>
            <a:outerShdw blurRad="88900" dist="38100" dir="5400000" algn="t" rotWithShape="0">
              <a:prstClr val="black">
                <a:alpha val="11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 Thin" charset="0"/>
              <a:ea typeface="Roboto Thin" charset="0"/>
              <a:cs typeface="Roboto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626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Przebieg algorytmy genetycznego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l-PL" dirty="0"/>
              <a:t>Część druga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253669" y="2650131"/>
            <a:ext cx="2144851" cy="3200708"/>
            <a:chOff x="1253669" y="2956071"/>
            <a:chExt cx="2144851" cy="3200708"/>
          </a:xfrm>
        </p:grpSpPr>
        <p:sp>
          <p:nvSpPr>
            <p:cNvPr id="5" name="Rounded Rectangle 5"/>
            <p:cNvSpPr/>
            <p:nvPr/>
          </p:nvSpPr>
          <p:spPr>
            <a:xfrm>
              <a:off x="1253669" y="3046599"/>
              <a:ext cx="2144851" cy="3110180"/>
            </a:xfrm>
            <a:custGeom>
              <a:avLst/>
              <a:gdLst>
                <a:gd name="connsiteX0" fmla="*/ 0 w 2144851"/>
                <a:gd name="connsiteY0" fmla="*/ 26403 h 3032580"/>
                <a:gd name="connsiteX1" fmla="*/ 26403 w 2144851"/>
                <a:gd name="connsiteY1" fmla="*/ 0 h 3032580"/>
                <a:gd name="connsiteX2" fmla="*/ 2118448 w 2144851"/>
                <a:gd name="connsiteY2" fmla="*/ 0 h 3032580"/>
                <a:gd name="connsiteX3" fmla="*/ 2144851 w 2144851"/>
                <a:gd name="connsiteY3" fmla="*/ 26403 h 3032580"/>
                <a:gd name="connsiteX4" fmla="*/ 2144851 w 2144851"/>
                <a:gd name="connsiteY4" fmla="*/ 3006177 h 3032580"/>
                <a:gd name="connsiteX5" fmla="*/ 2118448 w 2144851"/>
                <a:gd name="connsiteY5" fmla="*/ 3032580 h 3032580"/>
                <a:gd name="connsiteX6" fmla="*/ 26403 w 2144851"/>
                <a:gd name="connsiteY6" fmla="*/ 3032580 h 3032580"/>
                <a:gd name="connsiteX7" fmla="*/ 0 w 2144851"/>
                <a:gd name="connsiteY7" fmla="*/ 3006177 h 3032580"/>
                <a:gd name="connsiteX8" fmla="*/ 0 w 2144851"/>
                <a:gd name="connsiteY8" fmla="*/ 26403 h 3032580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118448 w 2144851"/>
                <a:gd name="connsiteY3" fmla="*/ 1581 h 3034161"/>
                <a:gd name="connsiteX4" fmla="*/ 2144851 w 2144851"/>
                <a:gd name="connsiteY4" fmla="*/ 27984 h 3034161"/>
                <a:gd name="connsiteX5" fmla="*/ 2144851 w 2144851"/>
                <a:gd name="connsiteY5" fmla="*/ 3007758 h 3034161"/>
                <a:gd name="connsiteX6" fmla="*/ 2118448 w 2144851"/>
                <a:gd name="connsiteY6" fmla="*/ 3034161 h 3034161"/>
                <a:gd name="connsiteX7" fmla="*/ 26403 w 2144851"/>
                <a:gd name="connsiteY7" fmla="*/ 3034161 h 3034161"/>
                <a:gd name="connsiteX8" fmla="*/ 0 w 2144851"/>
                <a:gd name="connsiteY8" fmla="*/ 3007758 h 3034161"/>
                <a:gd name="connsiteX9" fmla="*/ 0 w 2144851"/>
                <a:gd name="connsiteY9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118448 w 2144851"/>
                <a:gd name="connsiteY4" fmla="*/ 1581 h 3034161"/>
                <a:gd name="connsiteX5" fmla="*/ 2144851 w 2144851"/>
                <a:gd name="connsiteY5" fmla="*/ 27984 h 3034161"/>
                <a:gd name="connsiteX6" fmla="*/ 2144851 w 2144851"/>
                <a:gd name="connsiteY6" fmla="*/ 3007758 h 3034161"/>
                <a:gd name="connsiteX7" fmla="*/ 2118448 w 2144851"/>
                <a:gd name="connsiteY7" fmla="*/ 3034161 h 3034161"/>
                <a:gd name="connsiteX8" fmla="*/ 26403 w 2144851"/>
                <a:gd name="connsiteY8" fmla="*/ 3034161 h 3034161"/>
                <a:gd name="connsiteX9" fmla="*/ 0 w 2144851"/>
                <a:gd name="connsiteY9" fmla="*/ 3007758 h 3034161"/>
                <a:gd name="connsiteX10" fmla="*/ 0 w 2144851"/>
                <a:gd name="connsiteY10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98155 w 2144851"/>
                <a:gd name="connsiteY4" fmla="*/ 1 h 3034161"/>
                <a:gd name="connsiteX5" fmla="*/ 2118448 w 2144851"/>
                <a:gd name="connsiteY5" fmla="*/ 1581 h 3034161"/>
                <a:gd name="connsiteX6" fmla="*/ 2144851 w 2144851"/>
                <a:gd name="connsiteY6" fmla="*/ 27984 h 3034161"/>
                <a:gd name="connsiteX7" fmla="*/ 2144851 w 2144851"/>
                <a:gd name="connsiteY7" fmla="*/ 3007758 h 3034161"/>
                <a:gd name="connsiteX8" fmla="*/ 2118448 w 2144851"/>
                <a:gd name="connsiteY8" fmla="*/ 3034161 h 3034161"/>
                <a:gd name="connsiteX9" fmla="*/ 26403 w 2144851"/>
                <a:gd name="connsiteY9" fmla="*/ 3034161 h 3034161"/>
                <a:gd name="connsiteX10" fmla="*/ 0 w 2144851"/>
                <a:gd name="connsiteY10" fmla="*/ 3007758 h 3034161"/>
                <a:gd name="connsiteX11" fmla="*/ 0 w 2144851"/>
                <a:gd name="connsiteY11" fmla="*/ 27984 h 3034161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298155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358862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111455 h 3117632"/>
                <a:gd name="connsiteX1" fmla="*/ 26403 w 2144851"/>
                <a:gd name="connsiteY1" fmla="*/ 85052 h 3117632"/>
                <a:gd name="connsiteX2" fmla="*/ 210889 w 2144851"/>
                <a:gd name="connsiteY2" fmla="*/ 83471 h 3117632"/>
                <a:gd name="connsiteX3" fmla="*/ 301949 w 2144851"/>
                <a:gd name="connsiteY3" fmla="*/ 0 h 3117632"/>
                <a:gd name="connsiteX4" fmla="*/ 358862 w 2144851"/>
                <a:gd name="connsiteY4" fmla="*/ 83472 h 3117632"/>
                <a:gd name="connsiteX5" fmla="*/ 2118448 w 2144851"/>
                <a:gd name="connsiteY5" fmla="*/ 85052 h 3117632"/>
                <a:gd name="connsiteX6" fmla="*/ 2144851 w 2144851"/>
                <a:gd name="connsiteY6" fmla="*/ 111455 h 3117632"/>
                <a:gd name="connsiteX7" fmla="*/ 2144851 w 2144851"/>
                <a:gd name="connsiteY7" fmla="*/ 3091229 h 3117632"/>
                <a:gd name="connsiteX8" fmla="*/ 2118448 w 2144851"/>
                <a:gd name="connsiteY8" fmla="*/ 3117632 h 3117632"/>
                <a:gd name="connsiteX9" fmla="*/ 26403 w 2144851"/>
                <a:gd name="connsiteY9" fmla="*/ 3117632 h 3117632"/>
                <a:gd name="connsiteX10" fmla="*/ 0 w 2144851"/>
                <a:gd name="connsiteY10" fmla="*/ 3091229 h 3117632"/>
                <a:gd name="connsiteX11" fmla="*/ 0 w 2144851"/>
                <a:gd name="connsiteY11" fmla="*/ 111455 h 3117632"/>
                <a:gd name="connsiteX0" fmla="*/ 0 w 2144851"/>
                <a:gd name="connsiteY0" fmla="*/ 122838 h 3129015"/>
                <a:gd name="connsiteX1" fmla="*/ 26403 w 2144851"/>
                <a:gd name="connsiteY1" fmla="*/ 96435 h 3129015"/>
                <a:gd name="connsiteX2" fmla="*/ 210889 w 2144851"/>
                <a:gd name="connsiteY2" fmla="*/ 94854 h 3129015"/>
                <a:gd name="connsiteX3" fmla="*/ 286772 w 2144851"/>
                <a:gd name="connsiteY3" fmla="*/ 0 h 3129015"/>
                <a:gd name="connsiteX4" fmla="*/ 358862 w 2144851"/>
                <a:gd name="connsiteY4" fmla="*/ 94855 h 3129015"/>
                <a:gd name="connsiteX5" fmla="*/ 2118448 w 2144851"/>
                <a:gd name="connsiteY5" fmla="*/ 96435 h 3129015"/>
                <a:gd name="connsiteX6" fmla="*/ 2144851 w 2144851"/>
                <a:gd name="connsiteY6" fmla="*/ 122838 h 3129015"/>
                <a:gd name="connsiteX7" fmla="*/ 2144851 w 2144851"/>
                <a:gd name="connsiteY7" fmla="*/ 3102612 h 3129015"/>
                <a:gd name="connsiteX8" fmla="*/ 2118448 w 2144851"/>
                <a:gd name="connsiteY8" fmla="*/ 3129015 h 3129015"/>
                <a:gd name="connsiteX9" fmla="*/ 26403 w 2144851"/>
                <a:gd name="connsiteY9" fmla="*/ 3129015 h 3129015"/>
                <a:gd name="connsiteX10" fmla="*/ 0 w 2144851"/>
                <a:gd name="connsiteY10" fmla="*/ 3102612 h 3129015"/>
                <a:gd name="connsiteX11" fmla="*/ 0 w 2144851"/>
                <a:gd name="connsiteY11" fmla="*/ 122838 h 3129015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58862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88123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4003 h 3110180"/>
                <a:gd name="connsiteX1" fmla="*/ 26403 w 2144851"/>
                <a:gd name="connsiteY1" fmla="*/ 77600 h 3110180"/>
                <a:gd name="connsiteX2" fmla="*/ 210889 w 2144851"/>
                <a:gd name="connsiteY2" fmla="*/ 76019 h 3110180"/>
                <a:gd name="connsiteX3" fmla="*/ 301402 w 2144851"/>
                <a:gd name="connsiteY3" fmla="*/ 0 h 3110180"/>
                <a:gd name="connsiteX4" fmla="*/ 388123 w 2144851"/>
                <a:gd name="connsiteY4" fmla="*/ 76020 h 3110180"/>
                <a:gd name="connsiteX5" fmla="*/ 2118448 w 2144851"/>
                <a:gd name="connsiteY5" fmla="*/ 77600 h 3110180"/>
                <a:gd name="connsiteX6" fmla="*/ 2144851 w 2144851"/>
                <a:gd name="connsiteY6" fmla="*/ 104003 h 3110180"/>
                <a:gd name="connsiteX7" fmla="*/ 2144851 w 2144851"/>
                <a:gd name="connsiteY7" fmla="*/ 3083777 h 3110180"/>
                <a:gd name="connsiteX8" fmla="*/ 2118448 w 2144851"/>
                <a:gd name="connsiteY8" fmla="*/ 3110180 h 3110180"/>
                <a:gd name="connsiteX9" fmla="*/ 26403 w 2144851"/>
                <a:gd name="connsiteY9" fmla="*/ 3110180 h 3110180"/>
                <a:gd name="connsiteX10" fmla="*/ 0 w 2144851"/>
                <a:gd name="connsiteY10" fmla="*/ 3083777 h 3110180"/>
                <a:gd name="connsiteX11" fmla="*/ 0 w 2144851"/>
                <a:gd name="connsiteY11" fmla="*/ 104003 h 31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4851" h="3110180">
                  <a:moveTo>
                    <a:pt x="0" y="104003"/>
                  </a:moveTo>
                  <a:cubicBezTo>
                    <a:pt x="0" y="89421"/>
                    <a:pt x="11821" y="77600"/>
                    <a:pt x="26403" y="77600"/>
                  </a:cubicBezTo>
                  <a:lnTo>
                    <a:pt x="210889" y="76019"/>
                  </a:lnTo>
                  <a:lnTo>
                    <a:pt x="301402" y="0"/>
                  </a:lnTo>
                  <a:lnTo>
                    <a:pt x="388123" y="76020"/>
                  </a:lnTo>
                  <a:lnTo>
                    <a:pt x="2118448" y="77600"/>
                  </a:lnTo>
                  <a:cubicBezTo>
                    <a:pt x="2133030" y="77600"/>
                    <a:pt x="2144851" y="89421"/>
                    <a:pt x="2144851" y="104003"/>
                  </a:cubicBezTo>
                  <a:lnTo>
                    <a:pt x="2144851" y="3083777"/>
                  </a:lnTo>
                  <a:cubicBezTo>
                    <a:pt x="2144851" y="3098359"/>
                    <a:pt x="2133030" y="3110180"/>
                    <a:pt x="2118448" y="3110180"/>
                  </a:cubicBezTo>
                  <a:lnTo>
                    <a:pt x="26403" y="3110180"/>
                  </a:lnTo>
                  <a:cubicBezTo>
                    <a:pt x="11821" y="3110180"/>
                    <a:pt x="0" y="3098359"/>
                    <a:pt x="0" y="3083777"/>
                  </a:cubicBezTo>
                  <a:lnTo>
                    <a:pt x="0" y="1040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253669" y="3785753"/>
              <a:ext cx="2144851" cy="411480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itle 3"/>
            <p:cNvSpPr txBox="1">
              <a:spLocks/>
            </p:cNvSpPr>
            <p:nvPr/>
          </p:nvSpPr>
          <p:spPr>
            <a:xfrm>
              <a:off x="1387720" y="3382778"/>
              <a:ext cx="2010800" cy="315146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1400" b="0" dirty="0">
                  <a:latin typeface="Roboto Medium" charset="0"/>
                  <a:ea typeface="Roboto Medium" charset="0"/>
                  <a:cs typeface="Roboto Medium" charset="0"/>
                </a:rPr>
                <a:t>Dodaje do populacji</a:t>
              </a:r>
              <a:endParaRPr lang="en-US" sz="700" b="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8" name="Title 3"/>
            <p:cNvSpPr txBox="1">
              <a:spLocks/>
            </p:cNvSpPr>
            <p:nvPr/>
          </p:nvSpPr>
          <p:spPr>
            <a:xfrm>
              <a:off x="1387721" y="3852220"/>
              <a:ext cx="1972700" cy="208379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01.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Dodaje dziecko do populacji</a:t>
              </a:r>
              <a:r>
                <a:rPr lang="en-US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.</a:t>
              </a: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02.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Ponawiam proces od </a:t>
              </a:r>
              <a:r>
                <a:rPr lang="pl-PL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rozdzielenia genów</a:t>
              </a:r>
              <a:endParaRPr lang="en-US" sz="100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03.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Kompletuje nowe pokolenie</a:t>
              </a: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53669" y="4688376"/>
              <a:ext cx="2144851" cy="1152089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 rot="10800000">
              <a:off x="1356790" y="2956071"/>
              <a:ext cx="40245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5"/>
                  </a:solidFill>
                  <a:latin typeface="linea-arrows-10" charset="0"/>
                  <a:ea typeface="linea-arrows-10" charset="0"/>
                  <a:cs typeface="linea-arrows-10" charset="0"/>
                </a:rPr>
                <a:t></a:t>
              </a:r>
              <a:endParaRPr lang="en-US" sz="1600" b="1">
                <a:solidFill>
                  <a:schemeClr val="accent5"/>
                </a:solidFill>
              </a:endParaRPr>
            </a:p>
          </p:txBody>
        </p:sp>
      </p:grpSp>
      <p:cxnSp>
        <p:nvCxnSpPr>
          <p:cNvPr id="11" name="Straight Connector 10"/>
          <p:cNvCxnSpPr>
            <a:endCxn id="14" idx="2"/>
          </p:cNvCxnSpPr>
          <p:nvPr/>
        </p:nvCxnSpPr>
        <p:spPr>
          <a:xfrm>
            <a:off x="0" y="2495087"/>
            <a:ext cx="6589838" cy="1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>
            <a:spLocks noChangeAspect="1"/>
          </p:cNvSpPr>
          <p:nvPr/>
        </p:nvSpPr>
        <p:spPr>
          <a:xfrm>
            <a:off x="1492879" y="2446566"/>
            <a:ext cx="97043" cy="9704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5"/>
            </a:solidFill>
          </a:ln>
          <a:effectLst>
            <a:outerShdw blurRad="88900" dist="38100" dir="5400000" algn="t" rotWithShape="0">
              <a:prstClr val="black">
                <a:alpha val="11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 Thin" charset="0"/>
              <a:ea typeface="Roboto Thin" charset="0"/>
              <a:cs typeface="Roboto Thin" charset="0"/>
            </a:endParaRPr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4049667" y="2446566"/>
            <a:ext cx="97043" cy="9704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6"/>
            </a:solidFill>
          </a:ln>
          <a:effectLst>
            <a:outerShdw blurRad="88900" dist="38100" dir="5400000" algn="t" rotWithShape="0">
              <a:prstClr val="black">
                <a:alpha val="11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 Thin" charset="0"/>
              <a:ea typeface="Roboto Thin" charset="0"/>
              <a:cs typeface="Roboto Thin" charset="0"/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6589838" y="2446566"/>
            <a:ext cx="97043" cy="9704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  <a:effectLst>
            <a:outerShdw blurRad="88900" dist="38100" dir="5400000" algn="t" rotWithShape="0">
              <a:prstClr val="black">
                <a:alpha val="11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Roboto Thin" charset="0"/>
              <a:ea typeface="Roboto Thin" charset="0"/>
              <a:cs typeface="Roboto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3793840" y="2650131"/>
            <a:ext cx="2144851" cy="3200708"/>
            <a:chOff x="1253669" y="2956071"/>
            <a:chExt cx="2144851" cy="3200708"/>
          </a:xfrm>
        </p:grpSpPr>
        <p:sp>
          <p:nvSpPr>
            <p:cNvPr id="17" name="Rounded Rectangle 5"/>
            <p:cNvSpPr/>
            <p:nvPr/>
          </p:nvSpPr>
          <p:spPr>
            <a:xfrm>
              <a:off x="1253669" y="3046599"/>
              <a:ext cx="2144851" cy="3110180"/>
            </a:xfrm>
            <a:custGeom>
              <a:avLst/>
              <a:gdLst>
                <a:gd name="connsiteX0" fmla="*/ 0 w 2144851"/>
                <a:gd name="connsiteY0" fmla="*/ 26403 h 3032580"/>
                <a:gd name="connsiteX1" fmla="*/ 26403 w 2144851"/>
                <a:gd name="connsiteY1" fmla="*/ 0 h 3032580"/>
                <a:gd name="connsiteX2" fmla="*/ 2118448 w 2144851"/>
                <a:gd name="connsiteY2" fmla="*/ 0 h 3032580"/>
                <a:gd name="connsiteX3" fmla="*/ 2144851 w 2144851"/>
                <a:gd name="connsiteY3" fmla="*/ 26403 h 3032580"/>
                <a:gd name="connsiteX4" fmla="*/ 2144851 w 2144851"/>
                <a:gd name="connsiteY4" fmla="*/ 3006177 h 3032580"/>
                <a:gd name="connsiteX5" fmla="*/ 2118448 w 2144851"/>
                <a:gd name="connsiteY5" fmla="*/ 3032580 h 3032580"/>
                <a:gd name="connsiteX6" fmla="*/ 26403 w 2144851"/>
                <a:gd name="connsiteY6" fmla="*/ 3032580 h 3032580"/>
                <a:gd name="connsiteX7" fmla="*/ 0 w 2144851"/>
                <a:gd name="connsiteY7" fmla="*/ 3006177 h 3032580"/>
                <a:gd name="connsiteX8" fmla="*/ 0 w 2144851"/>
                <a:gd name="connsiteY8" fmla="*/ 26403 h 3032580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118448 w 2144851"/>
                <a:gd name="connsiteY3" fmla="*/ 1581 h 3034161"/>
                <a:gd name="connsiteX4" fmla="*/ 2144851 w 2144851"/>
                <a:gd name="connsiteY4" fmla="*/ 27984 h 3034161"/>
                <a:gd name="connsiteX5" fmla="*/ 2144851 w 2144851"/>
                <a:gd name="connsiteY5" fmla="*/ 3007758 h 3034161"/>
                <a:gd name="connsiteX6" fmla="*/ 2118448 w 2144851"/>
                <a:gd name="connsiteY6" fmla="*/ 3034161 h 3034161"/>
                <a:gd name="connsiteX7" fmla="*/ 26403 w 2144851"/>
                <a:gd name="connsiteY7" fmla="*/ 3034161 h 3034161"/>
                <a:gd name="connsiteX8" fmla="*/ 0 w 2144851"/>
                <a:gd name="connsiteY8" fmla="*/ 3007758 h 3034161"/>
                <a:gd name="connsiteX9" fmla="*/ 0 w 2144851"/>
                <a:gd name="connsiteY9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118448 w 2144851"/>
                <a:gd name="connsiteY4" fmla="*/ 1581 h 3034161"/>
                <a:gd name="connsiteX5" fmla="*/ 2144851 w 2144851"/>
                <a:gd name="connsiteY5" fmla="*/ 27984 h 3034161"/>
                <a:gd name="connsiteX6" fmla="*/ 2144851 w 2144851"/>
                <a:gd name="connsiteY6" fmla="*/ 3007758 h 3034161"/>
                <a:gd name="connsiteX7" fmla="*/ 2118448 w 2144851"/>
                <a:gd name="connsiteY7" fmla="*/ 3034161 h 3034161"/>
                <a:gd name="connsiteX8" fmla="*/ 26403 w 2144851"/>
                <a:gd name="connsiteY8" fmla="*/ 3034161 h 3034161"/>
                <a:gd name="connsiteX9" fmla="*/ 0 w 2144851"/>
                <a:gd name="connsiteY9" fmla="*/ 3007758 h 3034161"/>
                <a:gd name="connsiteX10" fmla="*/ 0 w 2144851"/>
                <a:gd name="connsiteY10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98155 w 2144851"/>
                <a:gd name="connsiteY4" fmla="*/ 1 h 3034161"/>
                <a:gd name="connsiteX5" fmla="*/ 2118448 w 2144851"/>
                <a:gd name="connsiteY5" fmla="*/ 1581 h 3034161"/>
                <a:gd name="connsiteX6" fmla="*/ 2144851 w 2144851"/>
                <a:gd name="connsiteY6" fmla="*/ 27984 h 3034161"/>
                <a:gd name="connsiteX7" fmla="*/ 2144851 w 2144851"/>
                <a:gd name="connsiteY7" fmla="*/ 3007758 h 3034161"/>
                <a:gd name="connsiteX8" fmla="*/ 2118448 w 2144851"/>
                <a:gd name="connsiteY8" fmla="*/ 3034161 h 3034161"/>
                <a:gd name="connsiteX9" fmla="*/ 26403 w 2144851"/>
                <a:gd name="connsiteY9" fmla="*/ 3034161 h 3034161"/>
                <a:gd name="connsiteX10" fmla="*/ 0 w 2144851"/>
                <a:gd name="connsiteY10" fmla="*/ 3007758 h 3034161"/>
                <a:gd name="connsiteX11" fmla="*/ 0 w 2144851"/>
                <a:gd name="connsiteY11" fmla="*/ 27984 h 3034161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298155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358862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111455 h 3117632"/>
                <a:gd name="connsiteX1" fmla="*/ 26403 w 2144851"/>
                <a:gd name="connsiteY1" fmla="*/ 85052 h 3117632"/>
                <a:gd name="connsiteX2" fmla="*/ 210889 w 2144851"/>
                <a:gd name="connsiteY2" fmla="*/ 83471 h 3117632"/>
                <a:gd name="connsiteX3" fmla="*/ 301949 w 2144851"/>
                <a:gd name="connsiteY3" fmla="*/ 0 h 3117632"/>
                <a:gd name="connsiteX4" fmla="*/ 358862 w 2144851"/>
                <a:gd name="connsiteY4" fmla="*/ 83472 h 3117632"/>
                <a:gd name="connsiteX5" fmla="*/ 2118448 w 2144851"/>
                <a:gd name="connsiteY5" fmla="*/ 85052 h 3117632"/>
                <a:gd name="connsiteX6" fmla="*/ 2144851 w 2144851"/>
                <a:gd name="connsiteY6" fmla="*/ 111455 h 3117632"/>
                <a:gd name="connsiteX7" fmla="*/ 2144851 w 2144851"/>
                <a:gd name="connsiteY7" fmla="*/ 3091229 h 3117632"/>
                <a:gd name="connsiteX8" fmla="*/ 2118448 w 2144851"/>
                <a:gd name="connsiteY8" fmla="*/ 3117632 h 3117632"/>
                <a:gd name="connsiteX9" fmla="*/ 26403 w 2144851"/>
                <a:gd name="connsiteY9" fmla="*/ 3117632 h 3117632"/>
                <a:gd name="connsiteX10" fmla="*/ 0 w 2144851"/>
                <a:gd name="connsiteY10" fmla="*/ 3091229 h 3117632"/>
                <a:gd name="connsiteX11" fmla="*/ 0 w 2144851"/>
                <a:gd name="connsiteY11" fmla="*/ 111455 h 3117632"/>
                <a:gd name="connsiteX0" fmla="*/ 0 w 2144851"/>
                <a:gd name="connsiteY0" fmla="*/ 122838 h 3129015"/>
                <a:gd name="connsiteX1" fmla="*/ 26403 w 2144851"/>
                <a:gd name="connsiteY1" fmla="*/ 96435 h 3129015"/>
                <a:gd name="connsiteX2" fmla="*/ 210889 w 2144851"/>
                <a:gd name="connsiteY2" fmla="*/ 94854 h 3129015"/>
                <a:gd name="connsiteX3" fmla="*/ 286772 w 2144851"/>
                <a:gd name="connsiteY3" fmla="*/ 0 h 3129015"/>
                <a:gd name="connsiteX4" fmla="*/ 358862 w 2144851"/>
                <a:gd name="connsiteY4" fmla="*/ 94855 h 3129015"/>
                <a:gd name="connsiteX5" fmla="*/ 2118448 w 2144851"/>
                <a:gd name="connsiteY5" fmla="*/ 96435 h 3129015"/>
                <a:gd name="connsiteX6" fmla="*/ 2144851 w 2144851"/>
                <a:gd name="connsiteY6" fmla="*/ 122838 h 3129015"/>
                <a:gd name="connsiteX7" fmla="*/ 2144851 w 2144851"/>
                <a:gd name="connsiteY7" fmla="*/ 3102612 h 3129015"/>
                <a:gd name="connsiteX8" fmla="*/ 2118448 w 2144851"/>
                <a:gd name="connsiteY8" fmla="*/ 3129015 h 3129015"/>
                <a:gd name="connsiteX9" fmla="*/ 26403 w 2144851"/>
                <a:gd name="connsiteY9" fmla="*/ 3129015 h 3129015"/>
                <a:gd name="connsiteX10" fmla="*/ 0 w 2144851"/>
                <a:gd name="connsiteY10" fmla="*/ 3102612 h 3129015"/>
                <a:gd name="connsiteX11" fmla="*/ 0 w 2144851"/>
                <a:gd name="connsiteY11" fmla="*/ 122838 h 3129015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58862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88123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4003 h 3110180"/>
                <a:gd name="connsiteX1" fmla="*/ 26403 w 2144851"/>
                <a:gd name="connsiteY1" fmla="*/ 77600 h 3110180"/>
                <a:gd name="connsiteX2" fmla="*/ 210889 w 2144851"/>
                <a:gd name="connsiteY2" fmla="*/ 76019 h 3110180"/>
                <a:gd name="connsiteX3" fmla="*/ 301402 w 2144851"/>
                <a:gd name="connsiteY3" fmla="*/ 0 h 3110180"/>
                <a:gd name="connsiteX4" fmla="*/ 388123 w 2144851"/>
                <a:gd name="connsiteY4" fmla="*/ 76020 h 3110180"/>
                <a:gd name="connsiteX5" fmla="*/ 2118448 w 2144851"/>
                <a:gd name="connsiteY5" fmla="*/ 77600 h 3110180"/>
                <a:gd name="connsiteX6" fmla="*/ 2144851 w 2144851"/>
                <a:gd name="connsiteY6" fmla="*/ 104003 h 3110180"/>
                <a:gd name="connsiteX7" fmla="*/ 2144851 w 2144851"/>
                <a:gd name="connsiteY7" fmla="*/ 3083777 h 3110180"/>
                <a:gd name="connsiteX8" fmla="*/ 2118448 w 2144851"/>
                <a:gd name="connsiteY8" fmla="*/ 3110180 h 3110180"/>
                <a:gd name="connsiteX9" fmla="*/ 26403 w 2144851"/>
                <a:gd name="connsiteY9" fmla="*/ 3110180 h 3110180"/>
                <a:gd name="connsiteX10" fmla="*/ 0 w 2144851"/>
                <a:gd name="connsiteY10" fmla="*/ 3083777 h 3110180"/>
                <a:gd name="connsiteX11" fmla="*/ 0 w 2144851"/>
                <a:gd name="connsiteY11" fmla="*/ 104003 h 31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4851" h="3110180">
                  <a:moveTo>
                    <a:pt x="0" y="104003"/>
                  </a:moveTo>
                  <a:cubicBezTo>
                    <a:pt x="0" y="89421"/>
                    <a:pt x="11821" y="77600"/>
                    <a:pt x="26403" y="77600"/>
                  </a:cubicBezTo>
                  <a:lnTo>
                    <a:pt x="210889" y="76019"/>
                  </a:lnTo>
                  <a:lnTo>
                    <a:pt x="301402" y="0"/>
                  </a:lnTo>
                  <a:lnTo>
                    <a:pt x="388123" y="76020"/>
                  </a:lnTo>
                  <a:lnTo>
                    <a:pt x="2118448" y="77600"/>
                  </a:lnTo>
                  <a:cubicBezTo>
                    <a:pt x="2133030" y="77600"/>
                    <a:pt x="2144851" y="89421"/>
                    <a:pt x="2144851" y="104003"/>
                  </a:cubicBezTo>
                  <a:lnTo>
                    <a:pt x="2144851" y="3083777"/>
                  </a:lnTo>
                  <a:cubicBezTo>
                    <a:pt x="2144851" y="3098359"/>
                    <a:pt x="2133030" y="3110180"/>
                    <a:pt x="2118448" y="3110180"/>
                  </a:cubicBezTo>
                  <a:lnTo>
                    <a:pt x="26403" y="3110180"/>
                  </a:lnTo>
                  <a:cubicBezTo>
                    <a:pt x="11821" y="3110180"/>
                    <a:pt x="0" y="3098359"/>
                    <a:pt x="0" y="3083777"/>
                  </a:cubicBezTo>
                  <a:lnTo>
                    <a:pt x="0" y="1040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253669" y="3785752"/>
              <a:ext cx="2144851" cy="902623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itle 3"/>
            <p:cNvSpPr txBox="1">
              <a:spLocks/>
            </p:cNvSpPr>
            <p:nvPr/>
          </p:nvSpPr>
          <p:spPr>
            <a:xfrm>
              <a:off x="1387720" y="3382778"/>
              <a:ext cx="2010800" cy="315146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1400" b="0" dirty="0">
                  <a:latin typeface="Roboto Medium" charset="0"/>
                  <a:ea typeface="Roboto Medium" charset="0"/>
                  <a:cs typeface="Roboto Medium" charset="0"/>
                </a:rPr>
                <a:t>Zamiana pokoleń</a:t>
              </a:r>
              <a:endParaRPr lang="en-US" sz="700" b="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0" name="Title 3"/>
            <p:cNvSpPr txBox="1">
              <a:spLocks/>
            </p:cNvSpPr>
            <p:nvPr/>
          </p:nvSpPr>
          <p:spPr>
            <a:xfrm>
              <a:off x="1387721" y="3852220"/>
              <a:ext cx="1972700" cy="208379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01.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Zamieniam stara generacje nowym pokoleniem</a:t>
              </a:r>
              <a:r>
                <a:rPr lang="en-US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.</a:t>
              </a: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endParaRPr lang="pl-PL" sz="100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02.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Ponawiam proces od </a:t>
              </a:r>
              <a:r>
                <a:rPr lang="pl-PL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oceny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nowego pokolenia.</a:t>
              </a:r>
              <a:endParaRPr lang="en-US" sz="1000" b="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.</a:t>
              </a:r>
            </a:p>
          </p:txBody>
        </p:sp>
        <p:sp>
          <p:nvSpPr>
            <p:cNvPr id="22" name="Rectangle 21"/>
            <p:cNvSpPr/>
            <p:nvPr/>
          </p:nvSpPr>
          <p:spPr>
            <a:xfrm rot="10800000">
              <a:off x="1356790" y="2956071"/>
              <a:ext cx="40245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6"/>
                  </a:solidFill>
                  <a:latin typeface="linea-arrows-10" charset="0"/>
                  <a:ea typeface="linea-arrows-10" charset="0"/>
                  <a:cs typeface="linea-arrows-10" charset="0"/>
                </a:rPr>
                <a:t></a:t>
              </a:r>
              <a:endParaRPr lang="en-US" sz="1600" b="1">
                <a:solidFill>
                  <a:schemeClr val="accent6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334011" y="2650131"/>
            <a:ext cx="2144851" cy="3200708"/>
            <a:chOff x="1253669" y="2956071"/>
            <a:chExt cx="2144851" cy="3200708"/>
          </a:xfrm>
        </p:grpSpPr>
        <p:sp>
          <p:nvSpPr>
            <p:cNvPr id="24" name="Rounded Rectangle 5"/>
            <p:cNvSpPr/>
            <p:nvPr/>
          </p:nvSpPr>
          <p:spPr>
            <a:xfrm>
              <a:off x="1253669" y="3046599"/>
              <a:ext cx="2144851" cy="3110180"/>
            </a:xfrm>
            <a:custGeom>
              <a:avLst/>
              <a:gdLst>
                <a:gd name="connsiteX0" fmla="*/ 0 w 2144851"/>
                <a:gd name="connsiteY0" fmla="*/ 26403 h 3032580"/>
                <a:gd name="connsiteX1" fmla="*/ 26403 w 2144851"/>
                <a:gd name="connsiteY1" fmla="*/ 0 h 3032580"/>
                <a:gd name="connsiteX2" fmla="*/ 2118448 w 2144851"/>
                <a:gd name="connsiteY2" fmla="*/ 0 h 3032580"/>
                <a:gd name="connsiteX3" fmla="*/ 2144851 w 2144851"/>
                <a:gd name="connsiteY3" fmla="*/ 26403 h 3032580"/>
                <a:gd name="connsiteX4" fmla="*/ 2144851 w 2144851"/>
                <a:gd name="connsiteY4" fmla="*/ 3006177 h 3032580"/>
                <a:gd name="connsiteX5" fmla="*/ 2118448 w 2144851"/>
                <a:gd name="connsiteY5" fmla="*/ 3032580 h 3032580"/>
                <a:gd name="connsiteX6" fmla="*/ 26403 w 2144851"/>
                <a:gd name="connsiteY6" fmla="*/ 3032580 h 3032580"/>
                <a:gd name="connsiteX7" fmla="*/ 0 w 2144851"/>
                <a:gd name="connsiteY7" fmla="*/ 3006177 h 3032580"/>
                <a:gd name="connsiteX8" fmla="*/ 0 w 2144851"/>
                <a:gd name="connsiteY8" fmla="*/ 26403 h 3032580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118448 w 2144851"/>
                <a:gd name="connsiteY3" fmla="*/ 1581 h 3034161"/>
                <a:gd name="connsiteX4" fmla="*/ 2144851 w 2144851"/>
                <a:gd name="connsiteY4" fmla="*/ 27984 h 3034161"/>
                <a:gd name="connsiteX5" fmla="*/ 2144851 w 2144851"/>
                <a:gd name="connsiteY5" fmla="*/ 3007758 h 3034161"/>
                <a:gd name="connsiteX6" fmla="*/ 2118448 w 2144851"/>
                <a:gd name="connsiteY6" fmla="*/ 3034161 h 3034161"/>
                <a:gd name="connsiteX7" fmla="*/ 26403 w 2144851"/>
                <a:gd name="connsiteY7" fmla="*/ 3034161 h 3034161"/>
                <a:gd name="connsiteX8" fmla="*/ 0 w 2144851"/>
                <a:gd name="connsiteY8" fmla="*/ 3007758 h 3034161"/>
                <a:gd name="connsiteX9" fmla="*/ 0 w 2144851"/>
                <a:gd name="connsiteY9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118448 w 2144851"/>
                <a:gd name="connsiteY4" fmla="*/ 1581 h 3034161"/>
                <a:gd name="connsiteX5" fmla="*/ 2144851 w 2144851"/>
                <a:gd name="connsiteY5" fmla="*/ 27984 h 3034161"/>
                <a:gd name="connsiteX6" fmla="*/ 2144851 w 2144851"/>
                <a:gd name="connsiteY6" fmla="*/ 3007758 h 3034161"/>
                <a:gd name="connsiteX7" fmla="*/ 2118448 w 2144851"/>
                <a:gd name="connsiteY7" fmla="*/ 3034161 h 3034161"/>
                <a:gd name="connsiteX8" fmla="*/ 26403 w 2144851"/>
                <a:gd name="connsiteY8" fmla="*/ 3034161 h 3034161"/>
                <a:gd name="connsiteX9" fmla="*/ 0 w 2144851"/>
                <a:gd name="connsiteY9" fmla="*/ 3007758 h 3034161"/>
                <a:gd name="connsiteX10" fmla="*/ 0 w 2144851"/>
                <a:gd name="connsiteY10" fmla="*/ 27984 h 3034161"/>
                <a:gd name="connsiteX0" fmla="*/ 0 w 2144851"/>
                <a:gd name="connsiteY0" fmla="*/ 27984 h 3034161"/>
                <a:gd name="connsiteX1" fmla="*/ 26403 w 2144851"/>
                <a:gd name="connsiteY1" fmla="*/ 1581 h 3034161"/>
                <a:gd name="connsiteX2" fmla="*/ 210889 w 2144851"/>
                <a:gd name="connsiteY2" fmla="*/ 0 h 3034161"/>
                <a:gd name="connsiteX3" fmla="*/ 256419 w 2144851"/>
                <a:gd name="connsiteY3" fmla="*/ 1 h 3034161"/>
                <a:gd name="connsiteX4" fmla="*/ 298155 w 2144851"/>
                <a:gd name="connsiteY4" fmla="*/ 1 h 3034161"/>
                <a:gd name="connsiteX5" fmla="*/ 2118448 w 2144851"/>
                <a:gd name="connsiteY5" fmla="*/ 1581 h 3034161"/>
                <a:gd name="connsiteX6" fmla="*/ 2144851 w 2144851"/>
                <a:gd name="connsiteY6" fmla="*/ 27984 h 3034161"/>
                <a:gd name="connsiteX7" fmla="*/ 2144851 w 2144851"/>
                <a:gd name="connsiteY7" fmla="*/ 3007758 h 3034161"/>
                <a:gd name="connsiteX8" fmla="*/ 2118448 w 2144851"/>
                <a:gd name="connsiteY8" fmla="*/ 3034161 h 3034161"/>
                <a:gd name="connsiteX9" fmla="*/ 26403 w 2144851"/>
                <a:gd name="connsiteY9" fmla="*/ 3034161 h 3034161"/>
                <a:gd name="connsiteX10" fmla="*/ 0 w 2144851"/>
                <a:gd name="connsiteY10" fmla="*/ 3007758 h 3034161"/>
                <a:gd name="connsiteX11" fmla="*/ 0 w 2144851"/>
                <a:gd name="connsiteY11" fmla="*/ 27984 h 3034161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298155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81102 h 3087279"/>
                <a:gd name="connsiteX1" fmla="*/ 26403 w 2144851"/>
                <a:gd name="connsiteY1" fmla="*/ 54699 h 3087279"/>
                <a:gd name="connsiteX2" fmla="*/ 210889 w 2144851"/>
                <a:gd name="connsiteY2" fmla="*/ 53118 h 3087279"/>
                <a:gd name="connsiteX3" fmla="*/ 256419 w 2144851"/>
                <a:gd name="connsiteY3" fmla="*/ 0 h 3087279"/>
                <a:gd name="connsiteX4" fmla="*/ 358862 w 2144851"/>
                <a:gd name="connsiteY4" fmla="*/ 53119 h 3087279"/>
                <a:gd name="connsiteX5" fmla="*/ 2118448 w 2144851"/>
                <a:gd name="connsiteY5" fmla="*/ 54699 h 3087279"/>
                <a:gd name="connsiteX6" fmla="*/ 2144851 w 2144851"/>
                <a:gd name="connsiteY6" fmla="*/ 81102 h 3087279"/>
                <a:gd name="connsiteX7" fmla="*/ 2144851 w 2144851"/>
                <a:gd name="connsiteY7" fmla="*/ 3060876 h 3087279"/>
                <a:gd name="connsiteX8" fmla="*/ 2118448 w 2144851"/>
                <a:gd name="connsiteY8" fmla="*/ 3087279 h 3087279"/>
                <a:gd name="connsiteX9" fmla="*/ 26403 w 2144851"/>
                <a:gd name="connsiteY9" fmla="*/ 3087279 h 3087279"/>
                <a:gd name="connsiteX10" fmla="*/ 0 w 2144851"/>
                <a:gd name="connsiteY10" fmla="*/ 3060876 h 3087279"/>
                <a:gd name="connsiteX11" fmla="*/ 0 w 2144851"/>
                <a:gd name="connsiteY11" fmla="*/ 81102 h 3087279"/>
                <a:gd name="connsiteX0" fmla="*/ 0 w 2144851"/>
                <a:gd name="connsiteY0" fmla="*/ 111455 h 3117632"/>
                <a:gd name="connsiteX1" fmla="*/ 26403 w 2144851"/>
                <a:gd name="connsiteY1" fmla="*/ 85052 h 3117632"/>
                <a:gd name="connsiteX2" fmla="*/ 210889 w 2144851"/>
                <a:gd name="connsiteY2" fmla="*/ 83471 h 3117632"/>
                <a:gd name="connsiteX3" fmla="*/ 301949 w 2144851"/>
                <a:gd name="connsiteY3" fmla="*/ 0 h 3117632"/>
                <a:gd name="connsiteX4" fmla="*/ 358862 w 2144851"/>
                <a:gd name="connsiteY4" fmla="*/ 83472 h 3117632"/>
                <a:gd name="connsiteX5" fmla="*/ 2118448 w 2144851"/>
                <a:gd name="connsiteY5" fmla="*/ 85052 h 3117632"/>
                <a:gd name="connsiteX6" fmla="*/ 2144851 w 2144851"/>
                <a:gd name="connsiteY6" fmla="*/ 111455 h 3117632"/>
                <a:gd name="connsiteX7" fmla="*/ 2144851 w 2144851"/>
                <a:gd name="connsiteY7" fmla="*/ 3091229 h 3117632"/>
                <a:gd name="connsiteX8" fmla="*/ 2118448 w 2144851"/>
                <a:gd name="connsiteY8" fmla="*/ 3117632 h 3117632"/>
                <a:gd name="connsiteX9" fmla="*/ 26403 w 2144851"/>
                <a:gd name="connsiteY9" fmla="*/ 3117632 h 3117632"/>
                <a:gd name="connsiteX10" fmla="*/ 0 w 2144851"/>
                <a:gd name="connsiteY10" fmla="*/ 3091229 h 3117632"/>
                <a:gd name="connsiteX11" fmla="*/ 0 w 2144851"/>
                <a:gd name="connsiteY11" fmla="*/ 111455 h 3117632"/>
                <a:gd name="connsiteX0" fmla="*/ 0 w 2144851"/>
                <a:gd name="connsiteY0" fmla="*/ 122838 h 3129015"/>
                <a:gd name="connsiteX1" fmla="*/ 26403 w 2144851"/>
                <a:gd name="connsiteY1" fmla="*/ 96435 h 3129015"/>
                <a:gd name="connsiteX2" fmla="*/ 210889 w 2144851"/>
                <a:gd name="connsiteY2" fmla="*/ 94854 h 3129015"/>
                <a:gd name="connsiteX3" fmla="*/ 286772 w 2144851"/>
                <a:gd name="connsiteY3" fmla="*/ 0 h 3129015"/>
                <a:gd name="connsiteX4" fmla="*/ 358862 w 2144851"/>
                <a:gd name="connsiteY4" fmla="*/ 94855 h 3129015"/>
                <a:gd name="connsiteX5" fmla="*/ 2118448 w 2144851"/>
                <a:gd name="connsiteY5" fmla="*/ 96435 h 3129015"/>
                <a:gd name="connsiteX6" fmla="*/ 2144851 w 2144851"/>
                <a:gd name="connsiteY6" fmla="*/ 122838 h 3129015"/>
                <a:gd name="connsiteX7" fmla="*/ 2144851 w 2144851"/>
                <a:gd name="connsiteY7" fmla="*/ 3102612 h 3129015"/>
                <a:gd name="connsiteX8" fmla="*/ 2118448 w 2144851"/>
                <a:gd name="connsiteY8" fmla="*/ 3129015 h 3129015"/>
                <a:gd name="connsiteX9" fmla="*/ 26403 w 2144851"/>
                <a:gd name="connsiteY9" fmla="*/ 3129015 h 3129015"/>
                <a:gd name="connsiteX10" fmla="*/ 0 w 2144851"/>
                <a:gd name="connsiteY10" fmla="*/ 3102612 h 3129015"/>
                <a:gd name="connsiteX11" fmla="*/ 0 w 2144851"/>
                <a:gd name="connsiteY11" fmla="*/ 122838 h 3129015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58862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7661 h 3113838"/>
                <a:gd name="connsiteX1" fmla="*/ 26403 w 2144851"/>
                <a:gd name="connsiteY1" fmla="*/ 81258 h 3113838"/>
                <a:gd name="connsiteX2" fmla="*/ 210889 w 2144851"/>
                <a:gd name="connsiteY2" fmla="*/ 79677 h 3113838"/>
                <a:gd name="connsiteX3" fmla="*/ 286772 w 2144851"/>
                <a:gd name="connsiteY3" fmla="*/ 0 h 3113838"/>
                <a:gd name="connsiteX4" fmla="*/ 388123 w 2144851"/>
                <a:gd name="connsiteY4" fmla="*/ 79678 h 3113838"/>
                <a:gd name="connsiteX5" fmla="*/ 2118448 w 2144851"/>
                <a:gd name="connsiteY5" fmla="*/ 81258 h 3113838"/>
                <a:gd name="connsiteX6" fmla="*/ 2144851 w 2144851"/>
                <a:gd name="connsiteY6" fmla="*/ 107661 h 3113838"/>
                <a:gd name="connsiteX7" fmla="*/ 2144851 w 2144851"/>
                <a:gd name="connsiteY7" fmla="*/ 3087435 h 3113838"/>
                <a:gd name="connsiteX8" fmla="*/ 2118448 w 2144851"/>
                <a:gd name="connsiteY8" fmla="*/ 3113838 h 3113838"/>
                <a:gd name="connsiteX9" fmla="*/ 26403 w 2144851"/>
                <a:gd name="connsiteY9" fmla="*/ 3113838 h 3113838"/>
                <a:gd name="connsiteX10" fmla="*/ 0 w 2144851"/>
                <a:gd name="connsiteY10" fmla="*/ 3087435 h 3113838"/>
                <a:gd name="connsiteX11" fmla="*/ 0 w 2144851"/>
                <a:gd name="connsiteY11" fmla="*/ 107661 h 3113838"/>
                <a:gd name="connsiteX0" fmla="*/ 0 w 2144851"/>
                <a:gd name="connsiteY0" fmla="*/ 104003 h 3110180"/>
                <a:gd name="connsiteX1" fmla="*/ 26403 w 2144851"/>
                <a:gd name="connsiteY1" fmla="*/ 77600 h 3110180"/>
                <a:gd name="connsiteX2" fmla="*/ 210889 w 2144851"/>
                <a:gd name="connsiteY2" fmla="*/ 76019 h 3110180"/>
                <a:gd name="connsiteX3" fmla="*/ 301402 w 2144851"/>
                <a:gd name="connsiteY3" fmla="*/ 0 h 3110180"/>
                <a:gd name="connsiteX4" fmla="*/ 388123 w 2144851"/>
                <a:gd name="connsiteY4" fmla="*/ 76020 h 3110180"/>
                <a:gd name="connsiteX5" fmla="*/ 2118448 w 2144851"/>
                <a:gd name="connsiteY5" fmla="*/ 77600 h 3110180"/>
                <a:gd name="connsiteX6" fmla="*/ 2144851 w 2144851"/>
                <a:gd name="connsiteY6" fmla="*/ 104003 h 3110180"/>
                <a:gd name="connsiteX7" fmla="*/ 2144851 w 2144851"/>
                <a:gd name="connsiteY7" fmla="*/ 3083777 h 3110180"/>
                <a:gd name="connsiteX8" fmla="*/ 2118448 w 2144851"/>
                <a:gd name="connsiteY8" fmla="*/ 3110180 h 3110180"/>
                <a:gd name="connsiteX9" fmla="*/ 26403 w 2144851"/>
                <a:gd name="connsiteY9" fmla="*/ 3110180 h 3110180"/>
                <a:gd name="connsiteX10" fmla="*/ 0 w 2144851"/>
                <a:gd name="connsiteY10" fmla="*/ 3083777 h 3110180"/>
                <a:gd name="connsiteX11" fmla="*/ 0 w 2144851"/>
                <a:gd name="connsiteY11" fmla="*/ 104003 h 31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4851" h="3110180">
                  <a:moveTo>
                    <a:pt x="0" y="104003"/>
                  </a:moveTo>
                  <a:cubicBezTo>
                    <a:pt x="0" y="89421"/>
                    <a:pt x="11821" y="77600"/>
                    <a:pt x="26403" y="77600"/>
                  </a:cubicBezTo>
                  <a:lnTo>
                    <a:pt x="210889" y="76019"/>
                  </a:lnTo>
                  <a:lnTo>
                    <a:pt x="301402" y="0"/>
                  </a:lnTo>
                  <a:lnTo>
                    <a:pt x="388123" y="76020"/>
                  </a:lnTo>
                  <a:lnTo>
                    <a:pt x="2118448" y="77600"/>
                  </a:lnTo>
                  <a:cubicBezTo>
                    <a:pt x="2133030" y="77600"/>
                    <a:pt x="2144851" y="89421"/>
                    <a:pt x="2144851" y="104003"/>
                  </a:cubicBezTo>
                  <a:lnTo>
                    <a:pt x="2144851" y="3083777"/>
                  </a:lnTo>
                  <a:cubicBezTo>
                    <a:pt x="2144851" y="3098359"/>
                    <a:pt x="2133030" y="3110180"/>
                    <a:pt x="2118448" y="3110180"/>
                  </a:cubicBezTo>
                  <a:lnTo>
                    <a:pt x="26403" y="3110180"/>
                  </a:lnTo>
                  <a:cubicBezTo>
                    <a:pt x="11821" y="3110180"/>
                    <a:pt x="0" y="3098359"/>
                    <a:pt x="0" y="3083777"/>
                  </a:cubicBezTo>
                  <a:lnTo>
                    <a:pt x="0" y="1040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253669" y="3785753"/>
              <a:ext cx="2144851" cy="902622"/>
            </a:xfrm>
            <a:prstGeom prst="rect">
              <a:avLst/>
            </a:prstGeom>
            <a:solidFill>
              <a:schemeClr val="tx1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itle 3"/>
            <p:cNvSpPr txBox="1">
              <a:spLocks/>
            </p:cNvSpPr>
            <p:nvPr/>
          </p:nvSpPr>
          <p:spPr>
            <a:xfrm>
              <a:off x="1387720" y="3382778"/>
              <a:ext cx="2010800" cy="315146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1400" b="0" dirty="0">
                  <a:latin typeface="Roboto Medium" charset="0"/>
                  <a:ea typeface="Roboto Medium" charset="0"/>
                  <a:cs typeface="Roboto Medium" charset="0"/>
                </a:rPr>
                <a:t>Wyjście</a:t>
              </a:r>
              <a:endParaRPr lang="en-US" sz="700" b="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7" name="Title 3"/>
            <p:cNvSpPr txBox="1">
              <a:spLocks/>
            </p:cNvSpPr>
            <p:nvPr/>
          </p:nvSpPr>
          <p:spPr>
            <a:xfrm>
              <a:off x="1387721" y="3852220"/>
              <a:ext cx="1972700" cy="208379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01. </a:t>
              </a:r>
              <a:r>
                <a:rPr lang="pl-PL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Jeżeli w jakiejkolwiek populacji trafi się idealne DNA, wychodzę z pętli </a:t>
              </a:r>
              <a:r>
                <a:rPr lang="en-US" sz="1000" b="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.</a:t>
              </a: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endParaRPr lang="pl-PL" sz="100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>
                <a:lnSpc>
                  <a:spcPct val="100000"/>
                </a:lnSpc>
                <a:spcBef>
                  <a:spcPts val="2400"/>
                </a:spcBef>
                <a:buClr>
                  <a:schemeClr val="accent1"/>
                </a:buClr>
                <a:buSzPct val="150000"/>
              </a:pPr>
              <a:r>
                <a:rPr lang="en-US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02. </a:t>
              </a:r>
              <a:r>
                <a:rPr lang="pl-PL" sz="1000" dirty="0">
                  <a:solidFill>
                    <a:schemeClr val="tx1">
                      <a:alpha val="7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Otrzymuje pokolenie zoptymalizowane genetycznie do oryginału</a:t>
              </a:r>
              <a:endParaRPr lang="en-US" sz="100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 rot="10800000">
              <a:off x="1356790" y="2956071"/>
              <a:ext cx="40245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>
                  <a:solidFill>
                    <a:schemeClr val="accent1"/>
                  </a:solidFill>
                  <a:latin typeface="linea-arrows-10" charset="0"/>
                  <a:ea typeface="linea-arrows-10" charset="0"/>
                  <a:cs typeface="linea-arrows-10" charset="0"/>
                </a:rPr>
                <a:t></a:t>
              </a:r>
              <a:endParaRPr lang="en-US" sz="1600" b="1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42161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/>
          <p:cNvGrpSpPr/>
          <p:nvPr/>
        </p:nvGrpSpPr>
        <p:grpSpPr>
          <a:xfrm>
            <a:off x="4746888" y="1945912"/>
            <a:ext cx="6357714" cy="794951"/>
            <a:chOff x="4748900" y="1548437"/>
            <a:chExt cx="6357714" cy="794951"/>
          </a:xfrm>
        </p:grpSpPr>
        <p:sp>
          <p:nvSpPr>
            <p:cNvPr id="10" name="Rounded Rectangle 9"/>
            <p:cNvSpPr/>
            <p:nvPr/>
          </p:nvSpPr>
          <p:spPr>
            <a:xfrm>
              <a:off x="4748900" y="1548437"/>
              <a:ext cx="6357713" cy="794949"/>
            </a:xfrm>
            <a:prstGeom prst="roundRect">
              <a:avLst>
                <a:gd name="adj" fmla="val 310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dist="2540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itle 3"/>
            <p:cNvSpPr txBox="1">
              <a:spLocks/>
            </p:cNvSpPr>
            <p:nvPr/>
          </p:nvSpPr>
          <p:spPr>
            <a:xfrm>
              <a:off x="4892835" y="1738737"/>
              <a:ext cx="2817932" cy="34060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1800" b="0" dirty="0" err="1">
                  <a:latin typeface="Roboto Light" charset="0"/>
                  <a:ea typeface="Roboto Light" charset="0"/>
                  <a:cs typeface="Roboto Light" charset="0"/>
                </a:rPr>
                <a:t>Parent</a:t>
              </a:r>
              <a:r>
                <a:rPr lang="en-US" sz="1800" b="0" dirty="0">
                  <a:latin typeface="Roboto Light" charset="0"/>
                  <a:ea typeface="Roboto Light" charset="0"/>
                  <a:cs typeface="Roboto Light" charset="0"/>
                </a:rPr>
                <a:t> One</a:t>
              </a:r>
              <a:endParaRPr lang="en-US" sz="900" b="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12" name="Title 3"/>
            <p:cNvSpPr txBox="1">
              <a:spLocks/>
            </p:cNvSpPr>
            <p:nvPr/>
          </p:nvSpPr>
          <p:spPr>
            <a:xfrm>
              <a:off x="4892835" y="1984068"/>
              <a:ext cx="2817932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en-US" sz="1050" b="0" dirty="0">
                  <a:solidFill>
                    <a:schemeClr val="tx1">
                      <a:alpha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Featured Service slogan</a:t>
              </a:r>
              <a:endParaRPr lang="en-US" sz="400" b="0" dirty="0">
                <a:solidFill>
                  <a:schemeClr val="tx1">
                    <a:alpha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5003705" y="1548437"/>
              <a:ext cx="0" cy="12868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ound Same Side Corner Rectangle 15"/>
            <p:cNvSpPr/>
            <p:nvPr/>
          </p:nvSpPr>
          <p:spPr>
            <a:xfrm rot="5400000">
              <a:off x="8523500" y="-239727"/>
              <a:ext cx="794950" cy="4371279"/>
            </a:xfrm>
            <a:prstGeom prst="round2SameRect">
              <a:avLst>
                <a:gd name="adj1" fmla="val 3575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itle 3"/>
            <p:cNvSpPr txBox="1">
              <a:spLocks/>
            </p:cNvSpPr>
            <p:nvPr/>
          </p:nvSpPr>
          <p:spPr>
            <a:xfrm>
              <a:off x="10240179" y="1795087"/>
              <a:ext cx="729474" cy="28425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algn="r">
                <a:lnSpc>
                  <a:spcPct val="80000"/>
                </a:lnSpc>
              </a:pPr>
              <a:r>
                <a:rPr lang="pl-PL" sz="2000" b="0" dirty="0">
                  <a:solidFill>
                    <a:srgbClr val="FFFFFF"/>
                  </a:solidFill>
                  <a:latin typeface="Roboto Light" charset="0"/>
                  <a:ea typeface="Roboto Light" charset="0"/>
                  <a:cs typeface="Roboto Light" charset="0"/>
                </a:rPr>
                <a:t>55</a:t>
              </a:r>
              <a:r>
                <a:rPr lang="en-US" sz="1200" b="0" dirty="0">
                  <a:solidFill>
                    <a:srgbClr val="FFFFFF"/>
                  </a:solidFill>
                  <a:latin typeface="Roboto Light" charset="0"/>
                  <a:ea typeface="Roboto Light" charset="0"/>
                  <a:cs typeface="Roboto Light" charset="0"/>
                </a:rPr>
                <a:t>%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Rozdzielanie genów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001977" y="2157478"/>
            <a:ext cx="175150" cy="371816"/>
            <a:chOff x="2690813" y="0"/>
            <a:chExt cx="3230563" cy="6858000"/>
          </a:xfrm>
          <a:solidFill>
            <a:srgbClr val="FFFFFF"/>
          </a:solidFill>
        </p:grpSpPr>
        <p:sp>
          <p:nvSpPr>
            <p:cNvPr id="5" name="Freeform 4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267859" y="2157478"/>
            <a:ext cx="175150" cy="371816"/>
            <a:chOff x="2690813" y="0"/>
            <a:chExt cx="3230563" cy="6858000"/>
          </a:xfrm>
          <a:solidFill>
            <a:srgbClr val="FFFFFF"/>
          </a:solidFill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533741" y="2157478"/>
            <a:ext cx="175150" cy="371816"/>
            <a:chOff x="2690813" y="0"/>
            <a:chExt cx="3230563" cy="6858000"/>
          </a:xfrm>
          <a:solidFill>
            <a:srgbClr val="FFFFFF"/>
          </a:solidFill>
        </p:grpSpPr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799623" y="2157478"/>
            <a:ext cx="175150" cy="371816"/>
            <a:chOff x="2690813" y="0"/>
            <a:chExt cx="3230563" cy="6858000"/>
          </a:xfrm>
          <a:solidFill>
            <a:srgbClr val="FFFFFF"/>
          </a:solidFill>
        </p:grpSpPr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065505" y="2157478"/>
            <a:ext cx="175150" cy="371816"/>
            <a:chOff x="2690813" y="0"/>
            <a:chExt cx="3230563" cy="6858000"/>
          </a:xfrm>
          <a:solidFill>
            <a:srgbClr val="FFFFFF"/>
          </a:solidFill>
        </p:grpSpPr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8331387" y="2157478"/>
            <a:ext cx="175150" cy="371816"/>
            <a:chOff x="2690813" y="0"/>
            <a:chExt cx="3230563" cy="6858000"/>
          </a:xfrm>
          <a:solidFill>
            <a:srgbClr val="FFFFFF"/>
          </a:solidFill>
        </p:grpSpPr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8597269" y="2157478"/>
            <a:ext cx="175150" cy="371816"/>
            <a:chOff x="2690813" y="0"/>
            <a:chExt cx="3230563" cy="6858000"/>
          </a:xfrm>
          <a:solidFill>
            <a:srgbClr val="FFFFFF"/>
          </a:solidFill>
        </p:grpSpPr>
        <p:sp>
          <p:nvSpPr>
            <p:cNvPr id="30" name="Freeform 29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0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8863151" y="2157478"/>
            <a:ext cx="175150" cy="371816"/>
            <a:chOff x="2690813" y="0"/>
            <a:chExt cx="3230563" cy="6858000"/>
          </a:xfrm>
          <a:solidFill>
            <a:srgbClr val="FFFFFF">
              <a:alpha val="30000"/>
            </a:srgbClr>
          </a:solidFill>
        </p:grpSpPr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9129033" y="2157478"/>
            <a:ext cx="175150" cy="371816"/>
            <a:chOff x="2690813" y="0"/>
            <a:chExt cx="3230563" cy="6858000"/>
          </a:xfrm>
          <a:solidFill>
            <a:srgbClr val="FFFFFF">
              <a:alpha val="30000"/>
            </a:srgbClr>
          </a:solidFill>
        </p:grpSpPr>
        <p:sp>
          <p:nvSpPr>
            <p:cNvPr id="36" name="Freeform 35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6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9394915" y="2157478"/>
            <a:ext cx="175150" cy="371816"/>
            <a:chOff x="2690813" y="0"/>
            <a:chExt cx="3230563" cy="6858000"/>
          </a:xfrm>
          <a:solidFill>
            <a:srgbClr val="FFFFFF">
              <a:alpha val="30000"/>
            </a:srgbClr>
          </a:solidFill>
        </p:grpSpPr>
        <p:sp>
          <p:nvSpPr>
            <p:cNvPr id="39" name="Freeform 38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9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9660797" y="2157478"/>
            <a:ext cx="175150" cy="371816"/>
            <a:chOff x="2690813" y="0"/>
            <a:chExt cx="3230563" cy="6858000"/>
          </a:xfrm>
          <a:solidFill>
            <a:srgbClr val="FFFFFF">
              <a:alpha val="30000"/>
            </a:srgbClr>
          </a:solidFill>
        </p:grpSpPr>
        <p:sp>
          <p:nvSpPr>
            <p:cNvPr id="42" name="Freeform 41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2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9926681" y="2157478"/>
            <a:ext cx="175150" cy="371816"/>
            <a:chOff x="2690813" y="0"/>
            <a:chExt cx="3230563" cy="6858000"/>
          </a:xfrm>
          <a:solidFill>
            <a:srgbClr val="FFFFFF">
              <a:alpha val="30000"/>
            </a:srgbClr>
          </a:solidFill>
        </p:grpSpPr>
        <p:sp>
          <p:nvSpPr>
            <p:cNvPr id="45" name="Freeform 44"/>
            <p:cNvSpPr>
              <a:spLocks noEditPoints="1"/>
            </p:cNvSpPr>
            <p:nvPr/>
          </p:nvSpPr>
          <p:spPr bwMode="auto">
            <a:xfrm>
              <a:off x="3630613" y="0"/>
              <a:ext cx="1349375" cy="1349375"/>
            </a:xfrm>
            <a:custGeom>
              <a:avLst/>
              <a:gdLst>
                <a:gd name="T0" fmla="*/ 2060 w 4121"/>
                <a:gd name="T1" fmla="*/ 4121 h 4121"/>
                <a:gd name="T2" fmla="*/ 4121 w 4121"/>
                <a:gd name="T3" fmla="*/ 2060 h 4121"/>
                <a:gd name="T4" fmla="*/ 2060 w 4121"/>
                <a:gd name="T5" fmla="*/ 0 h 4121"/>
                <a:gd name="T6" fmla="*/ 0 w 4121"/>
                <a:gd name="T7" fmla="*/ 2060 h 4121"/>
                <a:gd name="T8" fmla="*/ 2060 w 4121"/>
                <a:gd name="T9" fmla="*/ 4121 h 4121"/>
                <a:gd name="T10" fmla="*/ 2060 w 4121"/>
                <a:gd name="T11" fmla="*/ 4121 h 4121"/>
                <a:gd name="T12" fmla="*/ 2060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0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0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5" y="4121"/>
                    <a:pt x="2060" y="4121"/>
                  </a:cubicBezTo>
                  <a:close/>
                  <a:moveTo>
                    <a:pt x="2060" y="4121"/>
                  </a:moveTo>
                  <a:cubicBezTo>
                    <a:pt x="2060" y="4121"/>
                    <a:pt x="2060" y="4121"/>
                    <a:pt x="2060" y="41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5"/>
            <p:cNvSpPr>
              <a:spLocks noEditPoints="1"/>
            </p:cNvSpPr>
            <p:nvPr/>
          </p:nvSpPr>
          <p:spPr bwMode="auto">
            <a:xfrm>
              <a:off x="2690813" y="1390650"/>
              <a:ext cx="3230563" cy="5467350"/>
            </a:xfrm>
            <a:custGeom>
              <a:avLst/>
              <a:gdLst>
                <a:gd name="T0" fmla="*/ 9845 w 9860"/>
                <a:gd name="T1" fmla="*/ 6296 h 16689"/>
                <a:gd name="T2" fmla="*/ 8284 w 9860"/>
                <a:gd name="T3" fmla="*/ 862 h 16689"/>
                <a:gd name="T4" fmla="*/ 7259 w 9860"/>
                <a:gd name="T5" fmla="*/ 0 h 16689"/>
                <a:gd name="T6" fmla="*/ 2601 w 9860"/>
                <a:gd name="T7" fmla="*/ 0 h 16689"/>
                <a:gd name="T8" fmla="*/ 1575 w 9860"/>
                <a:gd name="T9" fmla="*/ 862 h 16689"/>
                <a:gd name="T10" fmla="*/ 14 w 9860"/>
                <a:gd name="T11" fmla="*/ 6296 h 16689"/>
                <a:gd name="T12" fmla="*/ 16 w 9860"/>
                <a:gd name="T13" fmla="*/ 6449 h 16689"/>
                <a:gd name="T14" fmla="*/ 4 w 9860"/>
                <a:gd name="T15" fmla="*/ 6595 h 16689"/>
                <a:gd name="T16" fmla="*/ 1050 w 9860"/>
                <a:gd name="T17" fmla="*/ 7640 h 16689"/>
                <a:gd name="T18" fmla="*/ 2071 w 9860"/>
                <a:gd name="T19" fmla="*/ 6805 h 16689"/>
                <a:gd name="T20" fmla="*/ 2744 w 9860"/>
                <a:gd name="T21" fmla="*/ 4303 h 16689"/>
                <a:gd name="T22" fmla="*/ 1630 w 9860"/>
                <a:gd name="T23" fmla="*/ 9704 h 16689"/>
                <a:gd name="T24" fmla="*/ 1556 w 9860"/>
                <a:gd name="T25" fmla="*/ 10089 h 16689"/>
                <a:gd name="T26" fmla="*/ 2602 w 9860"/>
                <a:gd name="T27" fmla="*/ 11133 h 16689"/>
                <a:gd name="T28" fmla="*/ 2715 w 9860"/>
                <a:gd name="T29" fmla="*/ 11133 h 16689"/>
                <a:gd name="T30" fmla="*/ 2715 w 9860"/>
                <a:gd name="T31" fmla="*/ 15644 h 16689"/>
                <a:gd name="T32" fmla="*/ 3760 w 9860"/>
                <a:gd name="T33" fmla="*/ 16689 h 16689"/>
                <a:gd name="T34" fmla="*/ 4806 w 9860"/>
                <a:gd name="T35" fmla="*/ 15644 h 16689"/>
                <a:gd name="T36" fmla="*/ 4806 w 9860"/>
                <a:gd name="T37" fmla="*/ 11133 h 16689"/>
                <a:gd name="T38" fmla="*/ 5055 w 9860"/>
                <a:gd name="T39" fmla="*/ 11133 h 16689"/>
                <a:gd name="T40" fmla="*/ 5055 w 9860"/>
                <a:gd name="T41" fmla="*/ 15644 h 16689"/>
                <a:gd name="T42" fmla="*/ 6100 w 9860"/>
                <a:gd name="T43" fmla="*/ 16689 h 16689"/>
                <a:gd name="T44" fmla="*/ 7145 w 9860"/>
                <a:gd name="T45" fmla="*/ 15644 h 16689"/>
                <a:gd name="T46" fmla="*/ 7145 w 9860"/>
                <a:gd name="T47" fmla="*/ 11133 h 16689"/>
                <a:gd name="T48" fmla="*/ 7259 w 9860"/>
                <a:gd name="T49" fmla="*/ 11133 h 16689"/>
                <a:gd name="T50" fmla="*/ 8304 w 9860"/>
                <a:gd name="T51" fmla="*/ 10089 h 16689"/>
                <a:gd name="T52" fmla="*/ 8230 w 9860"/>
                <a:gd name="T53" fmla="*/ 9702 h 16689"/>
                <a:gd name="T54" fmla="*/ 7117 w 9860"/>
                <a:gd name="T55" fmla="*/ 4302 h 16689"/>
                <a:gd name="T56" fmla="*/ 7785 w 9860"/>
                <a:gd name="T57" fmla="*/ 6784 h 16689"/>
                <a:gd name="T58" fmla="*/ 8812 w 9860"/>
                <a:gd name="T59" fmla="*/ 7640 h 16689"/>
                <a:gd name="T60" fmla="*/ 9856 w 9860"/>
                <a:gd name="T61" fmla="*/ 6595 h 16689"/>
                <a:gd name="T62" fmla="*/ 9845 w 9860"/>
                <a:gd name="T63" fmla="*/ 6449 h 16689"/>
                <a:gd name="T64" fmla="*/ 9845 w 9860"/>
                <a:gd name="T65" fmla="*/ 6296 h 16689"/>
                <a:gd name="T66" fmla="*/ 9845 w 9860"/>
                <a:gd name="T67" fmla="*/ 6296 h 16689"/>
                <a:gd name="T68" fmla="*/ 9845 w 9860"/>
                <a:gd name="T69" fmla="*/ 6296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60" h="16689">
                  <a:moveTo>
                    <a:pt x="9845" y="6296"/>
                  </a:moveTo>
                  <a:cubicBezTo>
                    <a:pt x="8284" y="862"/>
                    <a:pt x="8284" y="862"/>
                    <a:pt x="8284" y="862"/>
                  </a:cubicBezTo>
                  <a:cubicBezTo>
                    <a:pt x="8196" y="362"/>
                    <a:pt x="7767" y="0"/>
                    <a:pt x="7259" y="0"/>
                  </a:cubicBezTo>
                  <a:cubicBezTo>
                    <a:pt x="2601" y="0"/>
                    <a:pt x="2601" y="0"/>
                    <a:pt x="2601" y="0"/>
                  </a:cubicBezTo>
                  <a:cubicBezTo>
                    <a:pt x="2093" y="0"/>
                    <a:pt x="1664" y="362"/>
                    <a:pt x="1575" y="862"/>
                  </a:cubicBezTo>
                  <a:cubicBezTo>
                    <a:pt x="14" y="6296"/>
                    <a:pt x="14" y="6296"/>
                    <a:pt x="14" y="6296"/>
                  </a:cubicBezTo>
                  <a:cubicBezTo>
                    <a:pt x="0" y="6348"/>
                    <a:pt x="1" y="6400"/>
                    <a:pt x="16" y="6449"/>
                  </a:cubicBezTo>
                  <a:cubicBezTo>
                    <a:pt x="8" y="6499"/>
                    <a:pt x="4" y="6546"/>
                    <a:pt x="4" y="6595"/>
                  </a:cubicBezTo>
                  <a:cubicBezTo>
                    <a:pt x="4" y="7171"/>
                    <a:pt x="473" y="7640"/>
                    <a:pt x="1050" y="7640"/>
                  </a:cubicBezTo>
                  <a:cubicBezTo>
                    <a:pt x="1552" y="7640"/>
                    <a:pt x="1985" y="7278"/>
                    <a:pt x="2071" y="6805"/>
                  </a:cubicBezTo>
                  <a:cubicBezTo>
                    <a:pt x="2744" y="4303"/>
                    <a:pt x="2744" y="4303"/>
                    <a:pt x="2744" y="4303"/>
                  </a:cubicBezTo>
                  <a:cubicBezTo>
                    <a:pt x="1630" y="9704"/>
                    <a:pt x="1630" y="9704"/>
                    <a:pt x="1630" y="9704"/>
                  </a:cubicBezTo>
                  <a:cubicBezTo>
                    <a:pt x="1581" y="9827"/>
                    <a:pt x="1556" y="9956"/>
                    <a:pt x="1556" y="10089"/>
                  </a:cubicBezTo>
                  <a:cubicBezTo>
                    <a:pt x="1556" y="10665"/>
                    <a:pt x="2025" y="11133"/>
                    <a:pt x="2602" y="11133"/>
                  </a:cubicBezTo>
                  <a:cubicBezTo>
                    <a:pt x="2715" y="11133"/>
                    <a:pt x="2715" y="11133"/>
                    <a:pt x="2715" y="11133"/>
                  </a:cubicBezTo>
                  <a:cubicBezTo>
                    <a:pt x="2715" y="15644"/>
                    <a:pt x="2715" y="15644"/>
                    <a:pt x="2715" y="15644"/>
                  </a:cubicBezTo>
                  <a:cubicBezTo>
                    <a:pt x="2715" y="16220"/>
                    <a:pt x="3184" y="16689"/>
                    <a:pt x="3760" y="16689"/>
                  </a:cubicBezTo>
                  <a:cubicBezTo>
                    <a:pt x="4336" y="16689"/>
                    <a:pt x="4806" y="16219"/>
                    <a:pt x="4806" y="15644"/>
                  </a:cubicBezTo>
                  <a:cubicBezTo>
                    <a:pt x="4806" y="11133"/>
                    <a:pt x="4806" y="11133"/>
                    <a:pt x="4806" y="11133"/>
                  </a:cubicBezTo>
                  <a:cubicBezTo>
                    <a:pt x="5055" y="11133"/>
                    <a:pt x="5055" y="11133"/>
                    <a:pt x="5055" y="11133"/>
                  </a:cubicBezTo>
                  <a:cubicBezTo>
                    <a:pt x="5055" y="15644"/>
                    <a:pt x="5055" y="15644"/>
                    <a:pt x="5055" y="15644"/>
                  </a:cubicBezTo>
                  <a:cubicBezTo>
                    <a:pt x="5055" y="16220"/>
                    <a:pt x="5524" y="16689"/>
                    <a:pt x="6100" y="16689"/>
                  </a:cubicBezTo>
                  <a:cubicBezTo>
                    <a:pt x="6676" y="16689"/>
                    <a:pt x="7145" y="16219"/>
                    <a:pt x="7145" y="15644"/>
                  </a:cubicBezTo>
                  <a:cubicBezTo>
                    <a:pt x="7145" y="11133"/>
                    <a:pt x="7145" y="11133"/>
                    <a:pt x="7145" y="11133"/>
                  </a:cubicBezTo>
                  <a:cubicBezTo>
                    <a:pt x="7259" y="11133"/>
                    <a:pt x="7259" y="11133"/>
                    <a:pt x="7259" y="11133"/>
                  </a:cubicBezTo>
                  <a:cubicBezTo>
                    <a:pt x="7835" y="11133"/>
                    <a:pt x="8304" y="10665"/>
                    <a:pt x="8304" y="10089"/>
                  </a:cubicBezTo>
                  <a:cubicBezTo>
                    <a:pt x="8304" y="9956"/>
                    <a:pt x="8280" y="9826"/>
                    <a:pt x="8230" y="9702"/>
                  </a:cubicBezTo>
                  <a:cubicBezTo>
                    <a:pt x="7117" y="4302"/>
                    <a:pt x="7117" y="4302"/>
                    <a:pt x="7117" y="4302"/>
                  </a:cubicBezTo>
                  <a:cubicBezTo>
                    <a:pt x="7785" y="6784"/>
                    <a:pt x="7785" y="6784"/>
                    <a:pt x="7785" y="6784"/>
                  </a:cubicBezTo>
                  <a:cubicBezTo>
                    <a:pt x="7876" y="7278"/>
                    <a:pt x="8308" y="7640"/>
                    <a:pt x="8812" y="7640"/>
                  </a:cubicBezTo>
                  <a:cubicBezTo>
                    <a:pt x="9388" y="7640"/>
                    <a:pt x="9856" y="7169"/>
                    <a:pt x="9856" y="6595"/>
                  </a:cubicBezTo>
                  <a:cubicBezTo>
                    <a:pt x="9856" y="6546"/>
                    <a:pt x="9852" y="6497"/>
                    <a:pt x="9845" y="6449"/>
                  </a:cubicBezTo>
                  <a:cubicBezTo>
                    <a:pt x="9859" y="6400"/>
                    <a:pt x="9860" y="6348"/>
                    <a:pt x="9845" y="6296"/>
                  </a:cubicBezTo>
                  <a:close/>
                  <a:moveTo>
                    <a:pt x="9845" y="6296"/>
                  </a:moveTo>
                  <a:cubicBezTo>
                    <a:pt x="9845" y="6296"/>
                    <a:pt x="9845" y="6296"/>
                    <a:pt x="9845" y="629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0" name="Title 3"/>
          <p:cNvSpPr txBox="1">
            <a:spLocks/>
          </p:cNvSpPr>
          <p:nvPr/>
        </p:nvSpPr>
        <p:spPr>
          <a:xfrm>
            <a:off x="1261947" y="1493472"/>
            <a:ext cx="2707887" cy="7175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pPr>
              <a:lnSpc>
                <a:spcPct val="80000"/>
              </a:lnSpc>
            </a:pPr>
            <a:r>
              <a:rPr lang="pl-PL" sz="1800" b="0" dirty="0">
                <a:latin typeface="Roboto Medium" charset="0"/>
                <a:ea typeface="Roboto Medium" charset="0"/>
                <a:cs typeface="Roboto Medium" charset="0"/>
              </a:rPr>
              <a:t>Ustalam ile genów będzie pochodzić od rodziców</a:t>
            </a:r>
            <a:endParaRPr lang="en-US" sz="1800" b="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1261946" y="2055875"/>
            <a:ext cx="270788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l-PL" sz="110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Bierzemy cześć genów od jednego osobnika którego losowaliśmy w populacji. Oraz część genów od drugiego. Losujemy </a:t>
            </a:r>
            <a:r>
              <a:rPr lang="pl-PL" sz="1100" b="1" dirty="0" err="1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midpoint</a:t>
            </a:r>
            <a:r>
              <a:rPr lang="pl-PL" sz="1100" dirty="0">
                <a:solidFill>
                  <a:schemeClr val="tx1">
                    <a:alpha val="7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, czyli ile genów będzie od jednego z rodziców. Drugi rodzić uzupełnia brakującą pule.</a:t>
            </a:r>
            <a:endParaRPr lang="en-US" sz="1100" dirty="0">
              <a:solidFill>
                <a:schemeClr val="tx1">
                  <a:alpha val="7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cxnSp>
        <p:nvCxnSpPr>
          <p:cNvPr id="222" name="Straight Connector 221"/>
          <p:cNvCxnSpPr/>
          <p:nvPr/>
        </p:nvCxnSpPr>
        <p:spPr>
          <a:xfrm>
            <a:off x="1386590" y="0"/>
            <a:ext cx="0" cy="121025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5" name="Group 218"/>
          <p:cNvGrpSpPr/>
          <p:nvPr/>
        </p:nvGrpSpPr>
        <p:grpSpPr>
          <a:xfrm>
            <a:off x="4746889" y="3163871"/>
            <a:ext cx="6357714" cy="794951"/>
            <a:chOff x="4748900" y="4747204"/>
            <a:chExt cx="6357714" cy="794951"/>
          </a:xfrm>
        </p:grpSpPr>
        <p:sp>
          <p:nvSpPr>
            <p:cNvPr id="223" name="Rounded Rectangle 172"/>
            <p:cNvSpPr/>
            <p:nvPr/>
          </p:nvSpPr>
          <p:spPr>
            <a:xfrm>
              <a:off x="4748900" y="4747204"/>
              <a:ext cx="6357713" cy="794949"/>
            </a:xfrm>
            <a:prstGeom prst="roundRect">
              <a:avLst>
                <a:gd name="adj" fmla="val 310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dist="2540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Title 3"/>
            <p:cNvSpPr txBox="1">
              <a:spLocks/>
            </p:cNvSpPr>
            <p:nvPr/>
          </p:nvSpPr>
          <p:spPr>
            <a:xfrm>
              <a:off x="4892835" y="4937504"/>
              <a:ext cx="2817932" cy="34060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pl-PL" sz="1800" b="0" dirty="0" err="1">
                  <a:latin typeface="Roboto Light" charset="0"/>
                  <a:ea typeface="Roboto Light" charset="0"/>
                  <a:cs typeface="Roboto Light" charset="0"/>
                </a:rPr>
                <a:t>Parent</a:t>
              </a:r>
              <a:r>
                <a:rPr lang="en-US" sz="1800" b="0" dirty="0">
                  <a:latin typeface="Roboto Light" charset="0"/>
                  <a:ea typeface="Roboto Light" charset="0"/>
                  <a:cs typeface="Roboto Light" charset="0"/>
                </a:rPr>
                <a:t> </a:t>
              </a:r>
              <a:r>
                <a:rPr lang="pl-PL" sz="1800" b="0" dirty="0" err="1">
                  <a:latin typeface="Roboto Light" charset="0"/>
                  <a:ea typeface="Roboto Light" charset="0"/>
                  <a:cs typeface="Roboto Light" charset="0"/>
                </a:rPr>
                <a:t>Two</a:t>
              </a:r>
              <a:endParaRPr lang="en-US" sz="900" b="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25" name="Title 3"/>
            <p:cNvSpPr txBox="1">
              <a:spLocks/>
            </p:cNvSpPr>
            <p:nvPr/>
          </p:nvSpPr>
          <p:spPr>
            <a:xfrm>
              <a:off x="4892835" y="5182835"/>
              <a:ext cx="2817932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>
                <a:lnSpc>
                  <a:spcPct val="80000"/>
                </a:lnSpc>
              </a:pPr>
              <a:r>
                <a:rPr lang="en-US" sz="1050" b="0" dirty="0">
                  <a:solidFill>
                    <a:schemeClr val="tx1">
                      <a:alpha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Featured Service slogan</a:t>
              </a:r>
              <a:endParaRPr lang="en-US" sz="400" b="0" dirty="0">
                <a:solidFill>
                  <a:schemeClr val="tx1">
                    <a:alpha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cxnSp>
          <p:nvCxnSpPr>
            <p:cNvPr id="226" name="Straight Connector 175"/>
            <p:cNvCxnSpPr/>
            <p:nvPr/>
          </p:nvCxnSpPr>
          <p:spPr>
            <a:xfrm>
              <a:off x="5003705" y="4747204"/>
              <a:ext cx="0" cy="128689"/>
            </a:xfrm>
            <a:prstGeom prst="line">
              <a:avLst/>
            </a:prstGeom>
            <a:ln w="25400">
              <a:solidFill>
                <a:schemeClr val="tx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7" name="Round Same Side Corner Rectangle 176"/>
            <p:cNvSpPr/>
            <p:nvPr/>
          </p:nvSpPr>
          <p:spPr>
            <a:xfrm rot="5400000">
              <a:off x="8523500" y="2959040"/>
              <a:ext cx="794950" cy="4371279"/>
            </a:xfrm>
            <a:prstGeom prst="round2SameRect">
              <a:avLst>
                <a:gd name="adj1" fmla="val 3575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Title 3"/>
            <p:cNvSpPr txBox="1">
              <a:spLocks/>
            </p:cNvSpPr>
            <p:nvPr/>
          </p:nvSpPr>
          <p:spPr>
            <a:xfrm>
              <a:off x="10240179" y="4993854"/>
              <a:ext cx="729474" cy="28425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algn="r">
                <a:lnSpc>
                  <a:spcPct val="80000"/>
                </a:lnSpc>
              </a:pPr>
              <a:r>
                <a:rPr lang="en-US" sz="2000" b="0" dirty="0">
                  <a:solidFill>
                    <a:srgbClr val="FFFFFF"/>
                  </a:solidFill>
                  <a:latin typeface="Roboto Light" charset="0"/>
                  <a:ea typeface="Roboto Light" charset="0"/>
                  <a:cs typeface="Roboto Light" charset="0"/>
                </a:rPr>
                <a:t>45</a:t>
              </a:r>
              <a:r>
                <a:rPr lang="en-US" sz="1200" b="0" dirty="0">
                  <a:solidFill>
                    <a:srgbClr val="FFFFFF"/>
                  </a:solidFill>
                  <a:latin typeface="Roboto Light" charset="0"/>
                  <a:ea typeface="Roboto Light" charset="0"/>
                  <a:cs typeface="Roboto Light" charset="0"/>
                </a:rPr>
                <a:t>%</a:t>
              </a:r>
            </a:p>
          </p:txBody>
        </p:sp>
      </p:grpSp>
      <p:grpSp>
        <p:nvGrpSpPr>
          <p:cNvPr id="229" name="Group 178"/>
          <p:cNvGrpSpPr/>
          <p:nvPr/>
        </p:nvGrpSpPr>
        <p:grpSpPr>
          <a:xfrm>
            <a:off x="7002064" y="3354171"/>
            <a:ext cx="175064" cy="371816"/>
            <a:chOff x="6272213" y="0"/>
            <a:chExt cx="3228975" cy="6858000"/>
          </a:xfrm>
          <a:solidFill>
            <a:srgbClr val="FFFFFF"/>
          </a:solidFill>
        </p:grpSpPr>
        <p:sp>
          <p:nvSpPr>
            <p:cNvPr id="230" name="Freeform 212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213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2" name="Group 179"/>
          <p:cNvGrpSpPr/>
          <p:nvPr/>
        </p:nvGrpSpPr>
        <p:grpSpPr>
          <a:xfrm>
            <a:off x="7269216" y="3354171"/>
            <a:ext cx="175064" cy="371816"/>
            <a:chOff x="6272213" y="0"/>
            <a:chExt cx="3228975" cy="6858000"/>
          </a:xfrm>
          <a:solidFill>
            <a:srgbClr val="FFFFFF"/>
          </a:solidFill>
        </p:grpSpPr>
        <p:sp>
          <p:nvSpPr>
            <p:cNvPr id="233" name="Freeform 210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211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5" name="Group 180"/>
          <p:cNvGrpSpPr/>
          <p:nvPr/>
        </p:nvGrpSpPr>
        <p:grpSpPr>
          <a:xfrm>
            <a:off x="7536368" y="3354171"/>
            <a:ext cx="175064" cy="371816"/>
            <a:chOff x="6272213" y="0"/>
            <a:chExt cx="3228975" cy="6858000"/>
          </a:xfrm>
          <a:solidFill>
            <a:srgbClr val="FFFFFF"/>
          </a:solidFill>
        </p:grpSpPr>
        <p:sp>
          <p:nvSpPr>
            <p:cNvPr id="236" name="Freeform 208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209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8" name="Group 181"/>
          <p:cNvGrpSpPr/>
          <p:nvPr/>
        </p:nvGrpSpPr>
        <p:grpSpPr>
          <a:xfrm>
            <a:off x="7803520" y="3354171"/>
            <a:ext cx="175064" cy="371816"/>
            <a:chOff x="6272213" y="0"/>
            <a:chExt cx="3228975" cy="6858000"/>
          </a:xfrm>
          <a:solidFill>
            <a:srgbClr val="FFFFFF"/>
          </a:solidFill>
        </p:grpSpPr>
        <p:sp>
          <p:nvSpPr>
            <p:cNvPr id="239" name="Freeform 206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207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1" name="Group 182"/>
          <p:cNvGrpSpPr/>
          <p:nvPr/>
        </p:nvGrpSpPr>
        <p:grpSpPr>
          <a:xfrm>
            <a:off x="8070672" y="3354171"/>
            <a:ext cx="175064" cy="371816"/>
            <a:chOff x="6272213" y="0"/>
            <a:chExt cx="3228975" cy="6858000"/>
          </a:xfrm>
          <a:solidFill>
            <a:srgbClr val="FFFFFF"/>
          </a:solidFill>
        </p:grpSpPr>
        <p:sp>
          <p:nvSpPr>
            <p:cNvPr id="242" name="Freeform 204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205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4" name="Group 183"/>
          <p:cNvGrpSpPr/>
          <p:nvPr/>
        </p:nvGrpSpPr>
        <p:grpSpPr>
          <a:xfrm>
            <a:off x="8337824" y="3354171"/>
            <a:ext cx="175064" cy="371816"/>
            <a:chOff x="6272213" y="0"/>
            <a:chExt cx="3228975" cy="6858000"/>
          </a:xfrm>
          <a:solidFill>
            <a:srgbClr val="FFFFFF"/>
          </a:solidFill>
        </p:grpSpPr>
        <p:sp>
          <p:nvSpPr>
            <p:cNvPr id="245" name="Freeform 202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203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7" name="Group 184"/>
          <p:cNvGrpSpPr/>
          <p:nvPr/>
        </p:nvGrpSpPr>
        <p:grpSpPr>
          <a:xfrm>
            <a:off x="8604976" y="3354171"/>
            <a:ext cx="175064" cy="371816"/>
            <a:chOff x="6272213" y="0"/>
            <a:chExt cx="3228975" cy="6858000"/>
          </a:xfrm>
          <a:solidFill>
            <a:srgbClr val="FFFFFF">
              <a:alpha val="30000"/>
            </a:srgbClr>
          </a:solidFill>
        </p:grpSpPr>
        <p:sp>
          <p:nvSpPr>
            <p:cNvPr id="248" name="Freeform 200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201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0" name="Group 185"/>
          <p:cNvGrpSpPr/>
          <p:nvPr/>
        </p:nvGrpSpPr>
        <p:grpSpPr>
          <a:xfrm>
            <a:off x="8872128" y="3354171"/>
            <a:ext cx="175064" cy="371816"/>
            <a:chOff x="6272213" y="0"/>
            <a:chExt cx="3228975" cy="6858000"/>
          </a:xfrm>
          <a:solidFill>
            <a:srgbClr val="FFFFFF">
              <a:alpha val="30000"/>
            </a:srgbClr>
          </a:solidFill>
        </p:grpSpPr>
        <p:sp>
          <p:nvSpPr>
            <p:cNvPr id="251" name="Freeform 198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99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3" name="Group 186"/>
          <p:cNvGrpSpPr/>
          <p:nvPr/>
        </p:nvGrpSpPr>
        <p:grpSpPr>
          <a:xfrm>
            <a:off x="9139280" y="3354171"/>
            <a:ext cx="175064" cy="371816"/>
            <a:chOff x="6272213" y="0"/>
            <a:chExt cx="3228975" cy="6858000"/>
          </a:xfrm>
          <a:solidFill>
            <a:srgbClr val="FFFFFF">
              <a:alpha val="30000"/>
            </a:srgbClr>
          </a:solidFill>
        </p:grpSpPr>
        <p:sp>
          <p:nvSpPr>
            <p:cNvPr id="254" name="Freeform 196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97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6" name="Group 187"/>
          <p:cNvGrpSpPr/>
          <p:nvPr/>
        </p:nvGrpSpPr>
        <p:grpSpPr>
          <a:xfrm>
            <a:off x="9406432" y="3354171"/>
            <a:ext cx="175064" cy="371816"/>
            <a:chOff x="6272213" y="0"/>
            <a:chExt cx="3228975" cy="6858000"/>
          </a:xfrm>
          <a:solidFill>
            <a:srgbClr val="FFFFFF">
              <a:alpha val="30000"/>
            </a:srgbClr>
          </a:solidFill>
        </p:grpSpPr>
        <p:sp>
          <p:nvSpPr>
            <p:cNvPr id="257" name="Freeform 194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95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9" name="Group 188"/>
          <p:cNvGrpSpPr/>
          <p:nvPr/>
        </p:nvGrpSpPr>
        <p:grpSpPr>
          <a:xfrm>
            <a:off x="9673584" y="3354171"/>
            <a:ext cx="175064" cy="371816"/>
            <a:chOff x="6272213" y="0"/>
            <a:chExt cx="3228975" cy="6858000"/>
          </a:xfrm>
          <a:solidFill>
            <a:srgbClr val="FFFFFF">
              <a:alpha val="30000"/>
            </a:srgbClr>
          </a:solidFill>
        </p:grpSpPr>
        <p:sp>
          <p:nvSpPr>
            <p:cNvPr id="260" name="Freeform 192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193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2" name="Group 189"/>
          <p:cNvGrpSpPr/>
          <p:nvPr/>
        </p:nvGrpSpPr>
        <p:grpSpPr>
          <a:xfrm>
            <a:off x="9940731" y="3354171"/>
            <a:ext cx="175064" cy="371816"/>
            <a:chOff x="6272213" y="0"/>
            <a:chExt cx="3228975" cy="6858000"/>
          </a:xfrm>
          <a:solidFill>
            <a:srgbClr val="FFFFFF">
              <a:alpha val="30000"/>
            </a:srgbClr>
          </a:solidFill>
        </p:grpSpPr>
        <p:sp>
          <p:nvSpPr>
            <p:cNvPr id="263" name="Freeform 190"/>
            <p:cNvSpPr>
              <a:spLocks noEditPoints="1"/>
            </p:cNvSpPr>
            <p:nvPr/>
          </p:nvSpPr>
          <p:spPr bwMode="auto">
            <a:xfrm>
              <a:off x="7212013" y="0"/>
              <a:ext cx="1349375" cy="1349375"/>
            </a:xfrm>
            <a:custGeom>
              <a:avLst/>
              <a:gdLst>
                <a:gd name="T0" fmla="*/ 2061 w 4121"/>
                <a:gd name="T1" fmla="*/ 4121 h 4121"/>
                <a:gd name="T2" fmla="*/ 4121 w 4121"/>
                <a:gd name="T3" fmla="*/ 2060 h 4121"/>
                <a:gd name="T4" fmla="*/ 2061 w 4121"/>
                <a:gd name="T5" fmla="*/ 0 h 4121"/>
                <a:gd name="T6" fmla="*/ 0 w 4121"/>
                <a:gd name="T7" fmla="*/ 2060 h 4121"/>
                <a:gd name="T8" fmla="*/ 2061 w 4121"/>
                <a:gd name="T9" fmla="*/ 4121 h 4121"/>
                <a:gd name="T10" fmla="*/ 2061 w 4121"/>
                <a:gd name="T11" fmla="*/ 4121 h 4121"/>
                <a:gd name="T12" fmla="*/ 2061 w 4121"/>
                <a:gd name="T13" fmla="*/ 4121 h 4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21" h="4121">
                  <a:moveTo>
                    <a:pt x="2061" y="4121"/>
                  </a:moveTo>
                  <a:cubicBezTo>
                    <a:pt x="3197" y="4121"/>
                    <a:pt x="4121" y="3197"/>
                    <a:pt x="4121" y="2060"/>
                  </a:cubicBezTo>
                  <a:cubicBezTo>
                    <a:pt x="4121" y="924"/>
                    <a:pt x="3197" y="0"/>
                    <a:pt x="2061" y="0"/>
                  </a:cubicBezTo>
                  <a:cubicBezTo>
                    <a:pt x="924" y="0"/>
                    <a:pt x="0" y="924"/>
                    <a:pt x="0" y="2060"/>
                  </a:cubicBezTo>
                  <a:cubicBezTo>
                    <a:pt x="0" y="3197"/>
                    <a:pt x="924" y="4121"/>
                    <a:pt x="2061" y="4121"/>
                  </a:cubicBezTo>
                  <a:close/>
                  <a:moveTo>
                    <a:pt x="2061" y="4121"/>
                  </a:moveTo>
                  <a:cubicBezTo>
                    <a:pt x="2061" y="4121"/>
                    <a:pt x="2061" y="4121"/>
                    <a:pt x="2061" y="41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191"/>
            <p:cNvSpPr>
              <a:spLocks noEditPoints="1"/>
            </p:cNvSpPr>
            <p:nvPr/>
          </p:nvSpPr>
          <p:spPr bwMode="auto">
            <a:xfrm>
              <a:off x="6272213" y="1390650"/>
              <a:ext cx="3228975" cy="5467350"/>
            </a:xfrm>
            <a:custGeom>
              <a:avLst/>
              <a:gdLst>
                <a:gd name="T0" fmla="*/ 9843 w 9859"/>
                <a:gd name="T1" fmla="*/ 6449 h 16689"/>
                <a:gd name="T2" fmla="*/ 9850 w 9859"/>
                <a:gd name="T3" fmla="*/ 6320 h 16689"/>
                <a:gd name="T4" fmla="*/ 8825 w 9859"/>
                <a:gd name="T5" fmla="*/ 879 h 16689"/>
                <a:gd name="T6" fmla="*/ 7796 w 9859"/>
                <a:gd name="T7" fmla="*/ 0 h 16689"/>
                <a:gd name="T8" fmla="*/ 2063 w 9859"/>
                <a:gd name="T9" fmla="*/ 0 h 16689"/>
                <a:gd name="T10" fmla="*/ 1035 w 9859"/>
                <a:gd name="T11" fmla="*/ 871 h 16689"/>
                <a:gd name="T12" fmla="*/ 8 w 9859"/>
                <a:gd name="T13" fmla="*/ 6320 h 16689"/>
                <a:gd name="T14" fmla="*/ 14 w 9859"/>
                <a:gd name="T15" fmla="*/ 6449 h 16689"/>
                <a:gd name="T16" fmla="*/ 3 w 9859"/>
                <a:gd name="T17" fmla="*/ 6595 h 16689"/>
                <a:gd name="T18" fmla="*/ 1049 w 9859"/>
                <a:gd name="T19" fmla="*/ 7640 h 16689"/>
                <a:gd name="T20" fmla="*/ 2075 w 9859"/>
                <a:gd name="T21" fmla="*/ 6777 h 16689"/>
                <a:gd name="T22" fmla="*/ 2723 w 9859"/>
                <a:gd name="T23" fmla="*/ 2731 h 16689"/>
                <a:gd name="T24" fmla="*/ 2714 w 9859"/>
                <a:gd name="T25" fmla="*/ 15644 h 16689"/>
                <a:gd name="T26" fmla="*/ 3759 w 9859"/>
                <a:gd name="T27" fmla="*/ 16689 h 16689"/>
                <a:gd name="T28" fmla="*/ 4805 w 9859"/>
                <a:gd name="T29" fmla="*/ 15644 h 16689"/>
                <a:gd name="T30" fmla="*/ 4805 w 9859"/>
                <a:gd name="T31" fmla="*/ 9251 h 16689"/>
                <a:gd name="T32" fmla="*/ 5054 w 9859"/>
                <a:gd name="T33" fmla="*/ 9251 h 16689"/>
                <a:gd name="T34" fmla="*/ 5054 w 9859"/>
                <a:gd name="T35" fmla="*/ 15644 h 16689"/>
                <a:gd name="T36" fmla="*/ 6099 w 9859"/>
                <a:gd name="T37" fmla="*/ 16689 h 16689"/>
                <a:gd name="T38" fmla="*/ 7143 w 9859"/>
                <a:gd name="T39" fmla="*/ 15643 h 16689"/>
                <a:gd name="T40" fmla="*/ 7136 w 9859"/>
                <a:gd name="T41" fmla="*/ 2731 h 16689"/>
                <a:gd name="T42" fmla="*/ 7784 w 9859"/>
                <a:gd name="T43" fmla="*/ 6784 h 16689"/>
                <a:gd name="T44" fmla="*/ 8810 w 9859"/>
                <a:gd name="T45" fmla="*/ 7640 h 16689"/>
                <a:gd name="T46" fmla="*/ 9855 w 9859"/>
                <a:gd name="T47" fmla="*/ 6595 h 16689"/>
                <a:gd name="T48" fmla="*/ 9843 w 9859"/>
                <a:gd name="T49" fmla="*/ 6449 h 16689"/>
                <a:gd name="T50" fmla="*/ 9843 w 9859"/>
                <a:gd name="T51" fmla="*/ 6449 h 16689"/>
                <a:gd name="T52" fmla="*/ 9843 w 9859"/>
                <a:gd name="T53" fmla="*/ 6449 h 16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59" h="16689">
                  <a:moveTo>
                    <a:pt x="9843" y="6449"/>
                  </a:moveTo>
                  <a:cubicBezTo>
                    <a:pt x="9856" y="6408"/>
                    <a:pt x="9859" y="6365"/>
                    <a:pt x="9850" y="6320"/>
                  </a:cubicBezTo>
                  <a:cubicBezTo>
                    <a:pt x="8825" y="879"/>
                    <a:pt x="8825" y="879"/>
                    <a:pt x="8825" y="879"/>
                  </a:cubicBezTo>
                  <a:cubicBezTo>
                    <a:pt x="8742" y="370"/>
                    <a:pt x="8309" y="0"/>
                    <a:pt x="7796" y="0"/>
                  </a:cubicBezTo>
                  <a:cubicBezTo>
                    <a:pt x="2063" y="0"/>
                    <a:pt x="2063" y="0"/>
                    <a:pt x="2063" y="0"/>
                  </a:cubicBezTo>
                  <a:cubicBezTo>
                    <a:pt x="1548" y="0"/>
                    <a:pt x="1115" y="370"/>
                    <a:pt x="1035" y="871"/>
                  </a:cubicBezTo>
                  <a:cubicBezTo>
                    <a:pt x="8" y="6320"/>
                    <a:pt x="8" y="6320"/>
                    <a:pt x="8" y="6320"/>
                  </a:cubicBezTo>
                  <a:cubicBezTo>
                    <a:pt x="0" y="6365"/>
                    <a:pt x="3" y="6408"/>
                    <a:pt x="14" y="6449"/>
                  </a:cubicBezTo>
                  <a:cubicBezTo>
                    <a:pt x="6" y="6497"/>
                    <a:pt x="3" y="6546"/>
                    <a:pt x="3" y="6595"/>
                  </a:cubicBezTo>
                  <a:cubicBezTo>
                    <a:pt x="3" y="7171"/>
                    <a:pt x="472" y="7640"/>
                    <a:pt x="1049" y="7640"/>
                  </a:cubicBezTo>
                  <a:cubicBezTo>
                    <a:pt x="1553" y="7640"/>
                    <a:pt x="1983" y="7278"/>
                    <a:pt x="2075" y="6777"/>
                  </a:cubicBezTo>
                  <a:cubicBezTo>
                    <a:pt x="2723" y="2731"/>
                    <a:pt x="2723" y="2731"/>
                    <a:pt x="2723" y="2731"/>
                  </a:cubicBezTo>
                  <a:cubicBezTo>
                    <a:pt x="2714" y="15644"/>
                    <a:pt x="2714" y="15644"/>
                    <a:pt x="2714" y="15644"/>
                  </a:cubicBezTo>
                  <a:cubicBezTo>
                    <a:pt x="2714" y="16220"/>
                    <a:pt x="3182" y="16689"/>
                    <a:pt x="3759" y="16689"/>
                  </a:cubicBezTo>
                  <a:cubicBezTo>
                    <a:pt x="4336" y="16689"/>
                    <a:pt x="4805" y="16219"/>
                    <a:pt x="4805" y="15644"/>
                  </a:cubicBezTo>
                  <a:cubicBezTo>
                    <a:pt x="4805" y="9251"/>
                    <a:pt x="4805" y="9251"/>
                    <a:pt x="4805" y="9251"/>
                  </a:cubicBezTo>
                  <a:cubicBezTo>
                    <a:pt x="5054" y="9251"/>
                    <a:pt x="5054" y="9251"/>
                    <a:pt x="5054" y="9251"/>
                  </a:cubicBezTo>
                  <a:cubicBezTo>
                    <a:pt x="5054" y="15644"/>
                    <a:pt x="5054" y="15644"/>
                    <a:pt x="5054" y="15644"/>
                  </a:cubicBezTo>
                  <a:cubicBezTo>
                    <a:pt x="5054" y="16220"/>
                    <a:pt x="5523" y="16689"/>
                    <a:pt x="6099" y="16689"/>
                  </a:cubicBezTo>
                  <a:cubicBezTo>
                    <a:pt x="6675" y="16689"/>
                    <a:pt x="7143" y="16219"/>
                    <a:pt x="7143" y="15643"/>
                  </a:cubicBezTo>
                  <a:cubicBezTo>
                    <a:pt x="7136" y="2731"/>
                    <a:pt x="7136" y="2731"/>
                    <a:pt x="7136" y="2731"/>
                  </a:cubicBezTo>
                  <a:cubicBezTo>
                    <a:pt x="7784" y="6784"/>
                    <a:pt x="7784" y="6784"/>
                    <a:pt x="7784" y="6784"/>
                  </a:cubicBezTo>
                  <a:cubicBezTo>
                    <a:pt x="7874" y="7278"/>
                    <a:pt x="8306" y="7640"/>
                    <a:pt x="8810" y="7640"/>
                  </a:cubicBezTo>
                  <a:cubicBezTo>
                    <a:pt x="9386" y="7640"/>
                    <a:pt x="9855" y="7169"/>
                    <a:pt x="9855" y="6595"/>
                  </a:cubicBezTo>
                  <a:cubicBezTo>
                    <a:pt x="9855" y="6546"/>
                    <a:pt x="9851" y="6497"/>
                    <a:pt x="9843" y="6449"/>
                  </a:cubicBezTo>
                  <a:close/>
                  <a:moveTo>
                    <a:pt x="9843" y="6449"/>
                  </a:moveTo>
                  <a:cubicBezTo>
                    <a:pt x="9843" y="6449"/>
                    <a:pt x="9843" y="6449"/>
                    <a:pt x="9843" y="644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333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4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Tablica prób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pl-PL" dirty="0"/>
              <a:t>wyniki</a:t>
            </a:r>
            <a:endParaRPr lang="en-US" dirty="0"/>
          </a:p>
        </p:txBody>
      </p:sp>
      <p:graphicFrame>
        <p:nvGraphicFramePr>
          <p:cNvPr id="4" name="Table 1993"/>
          <p:cNvGraphicFramePr/>
          <p:nvPr>
            <p:extLst>
              <p:ext uri="{D42A27DB-BD31-4B8C-83A1-F6EECF244321}">
                <p14:modId xmlns:p14="http://schemas.microsoft.com/office/powerpoint/2010/main" val="615029091"/>
              </p:ext>
            </p:extLst>
          </p:nvPr>
        </p:nvGraphicFramePr>
        <p:xfrm>
          <a:off x="1930399" y="2071754"/>
          <a:ext cx="8331200" cy="2351485"/>
        </p:xfrm>
        <a:graphic>
          <a:graphicData uri="http://schemas.openxmlformats.org/drawingml/2006/table">
            <a:tbl>
              <a:tblPr>
                <a:effectLst>
                  <a:outerShdw blurRad="50800" dist="25400" dir="5400000" algn="t" rotWithShape="0">
                    <a:prstClr val="black">
                      <a:alpha val="16000"/>
                    </a:prstClr>
                  </a:outerShdw>
                </a:effectLst>
              </a:tblPr>
              <a:tblGrid>
                <a:gridCol w="208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2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0297">
                <a:tc>
                  <a:txBody>
                    <a:bodyPr/>
                    <a:lstStyle/>
                    <a:p>
                      <a:pPr lvl="0" algn="l" defTabSz="914400">
                        <a:defRPr sz="3600" spc="0">
                          <a:latin typeface="Rajdhani"/>
                          <a:ea typeface="Rajdhani"/>
                          <a:cs typeface="Rajdhani"/>
                          <a:sym typeface="Rajdhani"/>
                        </a:defRPr>
                      </a:pP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pl-PL" sz="1400" b="0" i="0" dirty="0">
                          <a:solidFill>
                            <a:srgbClr val="FFFFFF"/>
                          </a:solidFill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Długość DNA</a:t>
                      </a:r>
                      <a:endParaRPr lang="en-US" sz="1400" b="0" i="0" dirty="0">
                        <a:solidFill>
                          <a:srgbClr val="FFFFFF"/>
                        </a:solidFill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pl-PL" sz="1400" b="0" i="0" dirty="0">
                          <a:solidFill>
                            <a:srgbClr val="FFFFFF"/>
                          </a:solidFill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Wielkość </a:t>
                      </a:r>
                      <a:r>
                        <a:rPr lang="pl-PL" sz="1400" b="0" i="0" dirty="0" err="1">
                          <a:solidFill>
                            <a:srgbClr val="FFFFFF"/>
                          </a:solidFill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Genracjii</a:t>
                      </a:r>
                      <a:endParaRPr lang="en-US" sz="1400" b="0" i="0" dirty="0">
                        <a:solidFill>
                          <a:srgbClr val="FFFFFF"/>
                        </a:solidFill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pl-PL" sz="1400" b="0" i="0" dirty="0">
                          <a:solidFill>
                            <a:srgbClr val="FFFFFF"/>
                          </a:solidFill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Ilość Generacji</a:t>
                      </a:r>
                      <a:endParaRPr lang="en-US" sz="1400" b="0" i="0" dirty="0">
                        <a:solidFill>
                          <a:srgbClr val="FFFFFF"/>
                        </a:solidFill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0297">
                <a:tc>
                  <a:txBody>
                    <a:bodyPr/>
                    <a:lstStyle/>
                    <a:p>
                      <a:pPr lvl="0" algn="l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Pierwsza próba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5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20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4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0297">
                <a:tc>
                  <a:txBody>
                    <a:bodyPr/>
                    <a:lstStyle/>
                    <a:p>
                      <a:pPr lvl="0" algn="l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Druga próba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10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100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15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0297">
                <a:tc>
                  <a:txBody>
                    <a:bodyPr/>
                    <a:lstStyle/>
                    <a:p>
                      <a:pPr lvl="0" algn="l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Trzecia próba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10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50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  <a:p>
                      <a:pPr lvl="0" algn="l" defTabSz="914400">
                        <a:defRPr sz="1800" spc="0"/>
                      </a:pP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22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0297">
                <a:tc>
                  <a:txBody>
                    <a:bodyPr/>
                    <a:lstStyle/>
                    <a:p>
                      <a:pPr lvl="0" algn="l" defTabSz="914400">
                        <a:defRPr sz="1800" b="0" spc="0">
                          <a:solidFill>
                            <a:srgbClr val="000000"/>
                          </a:solidFill>
                        </a:defRPr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Czwarta próba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200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100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defRPr sz="1800" spc="0"/>
                      </a:pPr>
                      <a:r>
                        <a:rPr lang="pl-PL" sz="1200" b="0" i="0" dirty="0">
                          <a:latin typeface="Roboto Light" charset="0"/>
                          <a:ea typeface="Roboto Light" charset="0"/>
                          <a:cs typeface="Roboto Light" charset="0"/>
                          <a:sym typeface="Rajdhani"/>
                        </a:rPr>
                        <a:t>Czas pracy powyżej 5 sec</a:t>
                      </a:r>
                      <a:endParaRPr lang="en-US" sz="1200" b="0" i="0" dirty="0">
                        <a:latin typeface="Roboto Light" charset="0"/>
                        <a:ea typeface="Roboto Light" charset="0"/>
                        <a:cs typeface="Roboto Light" charset="0"/>
                        <a:sym typeface="Rajdhani"/>
                      </a:endParaRPr>
                    </a:p>
                  </a:txBody>
                  <a:tcPr marL="182880" marR="0" marT="0" marB="0" anchor="ctr" horzOverflow="overflow">
                    <a:lnL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25000"/>
                          <a:lumOff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88327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A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/>
        </p:nvSpPr>
        <p:spPr>
          <a:xfrm rot="18899881" flipH="1">
            <a:off x="-2616357" y="103431"/>
            <a:ext cx="7219260" cy="5336346"/>
          </a:xfrm>
          <a:custGeom>
            <a:avLst/>
            <a:gdLst>
              <a:gd name="connsiteX0" fmla="*/ 0 w 4106584"/>
              <a:gd name="connsiteY0" fmla="*/ 0 h 4106584"/>
              <a:gd name="connsiteX1" fmla="*/ 4106584 w 4106584"/>
              <a:gd name="connsiteY1" fmla="*/ 4106584 h 4106584"/>
              <a:gd name="connsiteX2" fmla="*/ 0 w 4106584"/>
              <a:gd name="connsiteY2" fmla="*/ 4106584 h 4106584"/>
              <a:gd name="connsiteX0" fmla="*/ 0 w 4106584"/>
              <a:gd name="connsiteY0" fmla="*/ 0 h 7046782"/>
              <a:gd name="connsiteX1" fmla="*/ 4106584 w 4106584"/>
              <a:gd name="connsiteY1" fmla="*/ 4106584 h 7046782"/>
              <a:gd name="connsiteX2" fmla="*/ 1247161 w 4106584"/>
              <a:gd name="connsiteY2" fmla="*/ 7046782 h 7046782"/>
              <a:gd name="connsiteX3" fmla="*/ 0 w 4106584"/>
              <a:gd name="connsiteY3" fmla="*/ 0 h 7046782"/>
              <a:gd name="connsiteX0" fmla="*/ 0 w 4106584"/>
              <a:gd name="connsiteY0" fmla="*/ 0 h 7040320"/>
              <a:gd name="connsiteX1" fmla="*/ 4106584 w 4106584"/>
              <a:gd name="connsiteY1" fmla="*/ 4106584 h 7040320"/>
              <a:gd name="connsiteX2" fmla="*/ 1214851 w 4106584"/>
              <a:gd name="connsiteY2" fmla="*/ 7040320 h 7040320"/>
              <a:gd name="connsiteX3" fmla="*/ 0 w 4106584"/>
              <a:gd name="connsiteY3" fmla="*/ 0 h 7040320"/>
              <a:gd name="connsiteX0" fmla="*/ 0 w 5188965"/>
              <a:gd name="connsiteY0" fmla="*/ 0 h 7040320"/>
              <a:gd name="connsiteX1" fmla="*/ 5188965 w 5188965"/>
              <a:gd name="connsiteY1" fmla="*/ 5176041 h 7040320"/>
              <a:gd name="connsiteX2" fmla="*/ 1214851 w 5188965"/>
              <a:gd name="connsiteY2" fmla="*/ 7040320 h 7040320"/>
              <a:gd name="connsiteX3" fmla="*/ 0 w 5188965"/>
              <a:gd name="connsiteY3" fmla="*/ 0 h 7040320"/>
              <a:gd name="connsiteX0" fmla="*/ 0 w 5188965"/>
              <a:gd name="connsiteY0" fmla="*/ 0 h 7040320"/>
              <a:gd name="connsiteX1" fmla="*/ 5188965 w 5188965"/>
              <a:gd name="connsiteY1" fmla="*/ 5176041 h 7040320"/>
              <a:gd name="connsiteX2" fmla="*/ 2829510 w 5188965"/>
              <a:gd name="connsiteY2" fmla="*/ 6273742 h 7040320"/>
              <a:gd name="connsiteX3" fmla="*/ 1214851 w 5188965"/>
              <a:gd name="connsiteY3" fmla="*/ 7040320 h 7040320"/>
              <a:gd name="connsiteX4" fmla="*/ 0 w 5188965"/>
              <a:gd name="connsiteY4" fmla="*/ 0 h 7040320"/>
              <a:gd name="connsiteX0" fmla="*/ 0 w 5188965"/>
              <a:gd name="connsiteY0" fmla="*/ 0 h 8099248"/>
              <a:gd name="connsiteX1" fmla="*/ 5188965 w 5188965"/>
              <a:gd name="connsiteY1" fmla="*/ 5176041 h 8099248"/>
              <a:gd name="connsiteX2" fmla="*/ 2264088 w 5188965"/>
              <a:gd name="connsiteY2" fmla="*/ 8099248 h 8099248"/>
              <a:gd name="connsiteX3" fmla="*/ 1214851 w 5188965"/>
              <a:gd name="connsiteY3" fmla="*/ 7040320 h 8099248"/>
              <a:gd name="connsiteX4" fmla="*/ 0 w 5188965"/>
              <a:gd name="connsiteY4" fmla="*/ 0 h 8099248"/>
              <a:gd name="connsiteX0" fmla="*/ 0 w 5188965"/>
              <a:gd name="connsiteY0" fmla="*/ 0 h 8099248"/>
              <a:gd name="connsiteX1" fmla="*/ 5188965 w 5188965"/>
              <a:gd name="connsiteY1" fmla="*/ 5176041 h 8099248"/>
              <a:gd name="connsiteX2" fmla="*/ 2264088 w 5188965"/>
              <a:gd name="connsiteY2" fmla="*/ 8099248 h 8099248"/>
              <a:gd name="connsiteX3" fmla="*/ 1269683 w 5188965"/>
              <a:gd name="connsiteY3" fmla="*/ 7095152 h 8099248"/>
              <a:gd name="connsiteX0" fmla="*/ 0 w 6763287"/>
              <a:gd name="connsiteY0" fmla="*/ 0 h 8099248"/>
              <a:gd name="connsiteX1" fmla="*/ 6763288 w 6763287"/>
              <a:gd name="connsiteY1" fmla="*/ 6765245 h 8099248"/>
              <a:gd name="connsiteX2" fmla="*/ 2264088 w 6763287"/>
              <a:gd name="connsiteY2" fmla="*/ 8099248 h 8099248"/>
              <a:gd name="connsiteX3" fmla="*/ 1269683 w 6763287"/>
              <a:gd name="connsiteY3" fmla="*/ 7095152 h 8099248"/>
              <a:gd name="connsiteX0" fmla="*/ 1871536 w 8634825"/>
              <a:gd name="connsiteY0" fmla="*/ 0 h 8099248"/>
              <a:gd name="connsiteX1" fmla="*/ 8634824 w 8634825"/>
              <a:gd name="connsiteY1" fmla="*/ 6765245 h 8099248"/>
              <a:gd name="connsiteX2" fmla="*/ 4135624 w 8634825"/>
              <a:gd name="connsiteY2" fmla="*/ 8099248 h 8099248"/>
              <a:gd name="connsiteX3" fmla="*/ 0 w 8634825"/>
              <a:gd name="connsiteY3" fmla="*/ 1885187 h 8099248"/>
              <a:gd name="connsiteX0" fmla="*/ 1871536 w 8634824"/>
              <a:gd name="connsiteY0" fmla="*/ 0 h 7237011"/>
              <a:gd name="connsiteX1" fmla="*/ 8634824 w 8634824"/>
              <a:gd name="connsiteY1" fmla="*/ 6765245 h 7237011"/>
              <a:gd name="connsiteX2" fmla="*/ 8146228 w 8634824"/>
              <a:gd name="connsiteY2" fmla="*/ 7237011 h 7237011"/>
              <a:gd name="connsiteX3" fmla="*/ 0 w 8634824"/>
              <a:gd name="connsiteY3" fmla="*/ 1885187 h 7237011"/>
              <a:gd name="connsiteX0" fmla="*/ 3280831 w 10044119"/>
              <a:gd name="connsiteY0" fmla="*/ 0 h 7237011"/>
              <a:gd name="connsiteX1" fmla="*/ 10044119 w 10044119"/>
              <a:gd name="connsiteY1" fmla="*/ 6765245 h 7237011"/>
              <a:gd name="connsiteX2" fmla="*/ 9555523 w 10044119"/>
              <a:gd name="connsiteY2" fmla="*/ 7237011 h 7237011"/>
              <a:gd name="connsiteX3" fmla="*/ 0 w 10044119"/>
              <a:gd name="connsiteY3" fmla="*/ 3279587 h 7237011"/>
              <a:gd name="connsiteX0" fmla="*/ 3280831 w 10044119"/>
              <a:gd name="connsiteY0" fmla="*/ 0 h 7424430"/>
              <a:gd name="connsiteX1" fmla="*/ 10044119 w 10044119"/>
              <a:gd name="connsiteY1" fmla="*/ 6765245 h 7424430"/>
              <a:gd name="connsiteX2" fmla="*/ 9368117 w 10044119"/>
              <a:gd name="connsiteY2" fmla="*/ 7424429 h 7424430"/>
              <a:gd name="connsiteX3" fmla="*/ 0 w 10044119"/>
              <a:gd name="connsiteY3" fmla="*/ 3279587 h 7424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4119" h="7424430">
                <a:moveTo>
                  <a:pt x="3280831" y="0"/>
                </a:moveTo>
                <a:lnTo>
                  <a:pt x="10044119" y="6765245"/>
                </a:lnTo>
                <a:lnTo>
                  <a:pt x="9368117" y="7424429"/>
                </a:lnTo>
                <a:lnTo>
                  <a:pt x="0" y="3279587"/>
                </a:lnTo>
              </a:path>
            </a:pathLst>
          </a:custGeom>
          <a:solidFill>
            <a:srgbClr val="0080C9"/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 rot="18900000">
            <a:off x="3342042" y="2217752"/>
            <a:ext cx="10034213" cy="7019345"/>
          </a:xfrm>
          <a:custGeom>
            <a:avLst/>
            <a:gdLst>
              <a:gd name="connsiteX0" fmla="*/ 3778408 w 3778408"/>
              <a:gd name="connsiteY0" fmla="*/ 0 h 3635585"/>
              <a:gd name="connsiteX1" fmla="*/ 3778408 w 3778408"/>
              <a:gd name="connsiteY1" fmla="*/ 3492762 h 3635585"/>
              <a:gd name="connsiteX2" fmla="*/ 3635585 w 3778408"/>
              <a:gd name="connsiteY2" fmla="*/ 3635585 h 3635585"/>
              <a:gd name="connsiteX3" fmla="*/ 0 w 3778408"/>
              <a:gd name="connsiteY3" fmla="*/ 0 h 3635585"/>
              <a:gd name="connsiteX0" fmla="*/ 6224629 w 6224629"/>
              <a:gd name="connsiteY0" fmla="*/ 0 h 7245648"/>
              <a:gd name="connsiteX1" fmla="*/ 3778408 w 6224629"/>
              <a:gd name="connsiteY1" fmla="*/ 7102825 h 7245648"/>
              <a:gd name="connsiteX2" fmla="*/ 3635585 w 6224629"/>
              <a:gd name="connsiteY2" fmla="*/ 7245648 h 7245648"/>
              <a:gd name="connsiteX3" fmla="*/ 0 w 6224629"/>
              <a:gd name="connsiteY3" fmla="*/ 3610063 h 7245648"/>
              <a:gd name="connsiteX4" fmla="*/ 6224629 w 6224629"/>
              <a:gd name="connsiteY4" fmla="*/ 0 h 7245648"/>
              <a:gd name="connsiteX0" fmla="*/ 6224629 w 6741893"/>
              <a:gd name="connsiteY0" fmla="*/ 0 h 7245648"/>
              <a:gd name="connsiteX1" fmla="*/ 6741893 w 6741893"/>
              <a:gd name="connsiteY1" fmla="*/ 4171670 h 7245648"/>
              <a:gd name="connsiteX2" fmla="*/ 3635585 w 6741893"/>
              <a:gd name="connsiteY2" fmla="*/ 7245648 h 7245648"/>
              <a:gd name="connsiteX3" fmla="*/ 0 w 6741893"/>
              <a:gd name="connsiteY3" fmla="*/ 3610063 h 7245648"/>
              <a:gd name="connsiteX4" fmla="*/ 6224629 w 6741893"/>
              <a:gd name="connsiteY4" fmla="*/ 0 h 7245648"/>
              <a:gd name="connsiteX0" fmla="*/ 6133189 w 6650453"/>
              <a:gd name="connsiteY0" fmla="*/ 0 h 7245648"/>
              <a:gd name="connsiteX1" fmla="*/ 6650453 w 6650453"/>
              <a:gd name="connsiteY1" fmla="*/ 4171670 h 7245648"/>
              <a:gd name="connsiteX2" fmla="*/ 3544145 w 6650453"/>
              <a:gd name="connsiteY2" fmla="*/ 7245648 h 7245648"/>
              <a:gd name="connsiteX3" fmla="*/ 0 w 6650453"/>
              <a:gd name="connsiteY3" fmla="*/ 3701503 h 7245648"/>
              <a:gd name="connsiteX0" fmla="*/ 9516949 w 10034213"/>
              <a:gd name="connsiteY0" fmla="*/ 0 h 7245648"/>
              <a:gd name="connsiteX1" fmla="*/ 10034213 w 10034213"/>
              <a:gd name="connsiteY1" fmla="*/ 4171670 h 7245648"/>
              <a:gd name="connsiteX2" fmla="*/ 6927905 w 10034213"/>
              <a:gd name="connsiteY2" fmla="*/ 7245648 h 7245648"/>
              <a:gd name="connsiteX3" fmla="*/ 0 w 10034213"/>
              <a:gd name="connsiteY3" fmla="*/ 339295 h 7245648"/>
              <a:gd name="connsiteX0" fmla="*/ 9624712 w 10034213"/>
              <a:gd name="connsiteY0" fmla="*/ 0 h 7019345"/>
              <a:gd name="connsiteX1" fmla="*/ 10034213 w 10034213"/>
              <a:gd name="connsiteY1" fmla="*/ 3945367 h 7019345"/>
              <a:gd name="connsiteX2" fmla="*/ 6927905 w 10034213"/>
              <a:gd name="connsiteY2" fmla="*/ 7019345 h 7019345"/>
              <a:gd name="connsiteX3" fmla="*/ 0 w 10034213"/>
              <a:gd name="connsiteY3" fmla="*/ 112992 h 701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34213" h="7019345">
                <a:moveTo>
                  <a:pt x="9624712" y="0"/>
                </a:moveTo>
                <a:lnTo>
                  <a:pt x="10034213" y="3945367"/>
                </a:lnTo>
                <a:lnTo>
                  <a:pt x="6927905" y="7019345"/>
                </a:lnTo>
                <a:lnTo>
                  <a:pt x="0" y="112992"/>
                </a:lnTo>
              </a:path>
            </a:pathLst>
          </a:custGeom>
          <a:solidFill>
            <a:srgbClr val="0080C9"/>
          </a:solidFill>
          <a:ln>
            <a:noFill/>
          </a:ln>
          <a:effectLst>
            <a:outerShdw blurRad="38100" dist="25400" dir="12480000" algn="t" rotWithShape="0">
              <a:prstClr val="black">
                <a:alpha val="1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 rot="18900000">
            <a:off x="3508085" y="-5037443"/>
            <a:ext cx="8653376" cy="13506710"/>
          </a:xfrm>
          <a:custGeom>
            <a:avLst/>
            <a:gdLst>
              <a:gd name="connsiteX0" fmla="*/ 0 w 4106584"/>
              <a:gd name="connsiteY0" fmla="*/ 0 h 4106584"/>
              <a:gd name="connsiteX1" fmla="*/ 4106584 w 4106584"/>
              <a:gd name="connsiteY1" fmla="*/ 4106584 h 4106584"/>
              <a:gd name="connsiteX2" fmla="*/ 0 w 4106584"/>
              <a:gd name="connsiteY2" fmla="*/ 4106584 h 4106584"/>
              <a:gd name="connsiteX0" fmla="*/ 0 w 4106584"/>
              <a:gd name="connsiteY0" fmla="*/ 0 h 7046782"/>
              <a:gd name="connsiteX1" fmla="*/ 4106584 w 4106584"/>
              <a:gd name="connsiteY1" fmla="*/ 4106584 h 7046782"/>
              <a:gd name="connsiteX2" fmla="*/ 1247161 w 4106584"/>
              <a:gd name="connsiteY2" fmla="*/ 7046782 h 7046782"/>
              <a:gd name="connsiteX3" fmla="*/ 0 w 4106584"/>
              <a:gd name="connsiteY3" fmla="*/ 0 h 7046782"/>
              <a:gd name="connsiteX0" fmla="*/ 0 w 4106584"/>
              <a:gd name="connsiteY0" fmla="*/ 0 h 7040320"/>
              <a:gd name="connsiteX1" fmla="*/ 4106584 w 4106584"/>
              <a:gd name="connsiteY1" fmla="*/ 4106584 h 7040320"/>
              <a:gd name="connsiteX2" fmla="*/ 1214851 w 4106584"/>
              <a:gd name="connsiteY2" fmla="*/ 7040320 h 7040320"/>
              <a:gd name="connsiteX3" fmla="*/ 0 w 4106584"/>
              <a:gd name="connsiteY3" fmla="*/ 0 h 7040320"/>
              <a:gd name="connsiteX0" fmla="*/ 0 w 5188965"/>
              <a:gd name="connsiteY0" fmla="*/ 0 h 7040320"/>
              <a:gd name="connsiteX1" fmla="*/ 5188965 w 5188965"/>
              <a:gd name="connsiteY1" fmla="*/ 5176041 h 7040320"/>
              <a:gd name="connsiteX2" fmla="*/ 1214851 w 5188965"/>
              <a:gd name="connsiteY2" fmla="*/ 7040320 h 7040320"/>
              <a:gd name="connsiteX3" fmla="*/ 0 w 5188965"/>
              <a:gd name="connsiteY3" fmla="*/ 0 h 7040320"/>
              <a:gd name="connsiteX0" fmla="*/ 0 w 5188965"/>
              <a:gd name="connsiteY0" fmla="*/ 0 h 7040320"/>
              <a:gd name="connsiteX1" fmla="*/ 5188965 w 5188965"/>
              <a:gd name="connsiteY1" fmla="*/ 5176041 h 7040320"/>
              <a:gd name="connsiteX2" fmla="*/ 2829510 w 5188965"/>
              <a:gd name="connsiteY2" fmla="*/ 6273742 h 7040320"/>
              <a:gd name="connsiteX3" fmla="*/ 1214851 w 5188965"/>
              <a:gd name="connsiteY3" fmla="*/ 7040320 h 7040320"/>
              <a:gd name="connsiteX4" fmla="*/ 0 w 5188965"/>
              <a:gd name="connsiteY4" fmla="*/ 0 h 7040320"/>
              <a:gd name="connsiteX0" fmla="*/ 0 w 5188965"/>
              <a:gd name="connsiteY0" fmla="*/ 0 h 8099248"/>
              <a:gd name="connsiteX1" fmla="*/ 5188965 w 5188965"/>
              <a:gd name="connsiteY1" fmla="*/ 5176041 h 8099248"/>
              <a:gd name="connsiteX2" fmla="*/ 2264088 w 5188965"/>
              <a:gd name="connsiteY2" fmla="*/ 8099248 h 8099248"/>
              <a:gd name="connsiteX3" fmla="*/ 1214851 w 5188965"/>
              <a:gd name="connsiteY3" fmla="*/ 7040320 h 8099248"/>
              <a:gd name="connsiteX4" fmla="*/ 0 w 5188965"/>
              <a:gd name="connsiteY4" fmla="*/ 0 h 8099248"/>
              <a:gd name="connsiteX0" fmla="*/ 0 w 5188965"/>
              <a:gd name="connsiteY0" fmla="*/ 0 h 8099248"/>
              <a:gd name="connsiteX1" fmla="*/ 5188965 w 5188965"/>
              <a:gd name="connsiteY1" fmla="*/ 5176041 h 8099248"/>
              <a:gd name="connsiteX2" fmla="*/ 2264088 w 5188965"/>
              <a:gd name="connsiteY2" fmla="*/ 8099248 h 8099248"/>
              <a:gd name="connsiteX3" fmla="*/ 1269683 w 5188965"/>
              <a:gd name="connsiteY3" fmla="*/ 7095152 h 8099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88965" h="8099248">
                <a:moveTo>
                  <a:pt x="0" y="0"/>
                </a:moveTo>
                <a:lnTo>
                  <a:pt x="5188965" y="5176041"/>
                </a:lnTo>
                <a:lnTo>
                  <a:pt x="2264088" y="8099248"/>
                </a:lnTo>
                <a:lnTo>
                  <a:pt x="1269683" y="7095152"/>
                </a:lnTo>
              </a:path>
            </a:pathLst>
          </a:custGeom>
          <a:solidFill>
            <a:srgbClr val="0092D8"/>
          </a:solidFill>
          <a:ln>
            <a:noFill/>
          </a:ln>
          <a:effectLst>
            <a:outerShdw blurRad="127000" dist="50800" dir="5400000" algn="t" rotWithShape="0">
              <a:prstClr val="black">
                <a:alpha val="2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 rot="18899881" flipH="1">
            <a:off x="-2515632" y="481300"/>
            <a:ext cx="6206322" cy="5201638"/>
          </a:xfrm>
          <a:custGeom>
            <a:avLst/>
            <a:gdLst>
              <a:gd name="connsiteX0" fmla="*/ 0 w 4106584"/>
              <a:gd name="connsiteY0" fmla="*/ 0 h 4106584"/>
              <a:gd name="connsiteX1" fmla="*/ 4106584 w 4106584"/>
              <a:gd name="connsiteY1" fmla="*/ 4106584 h 4106584"/>
              <a:gd name="connsiteX2" fmla="*/ 0 w 4106584"/>
              <a:gd name="connsiteY2" fmla="*/ 4106584 h 4106584"/>
              <a:gd name="connsiteX0" fmla="*/ 0 w 4106584"/>
              <a:gd name="connsiteY0" fmla="*/ 0 h 7046782"/>
              <a:gd name="connsiteX1" fmla="*/ 4106584 w 4106584"/>
              <a:gd name="connsiteY1" fmla="*/ 4106584 h 7046782"/>
              <a:gd name="connsiteX2" fmla="*/ 1247161 w 4106584"/>
              <a:gd name="connsiteY2" fmla="*/ 7046782 h 7046782"/>
              <a:gd name="connsiteX3" fmla="*/ 0 w 4106584"/>
              <a:gd name="connsiteY3" fmla="*/ 0 h 7046782"/>
              <a:gd name="connsiteX0" fmla="*/ 0 w 4106584"/>
              <a:gd name="connsiteY0" fmla="*/ 0 h 7040320"/>
              <a:gd name="connsiteX1" fmla="*/ 4106584 w 4106584"/>
              <a:gd name="connsiteY1" fmla="*/ 4106584 h 7040320"/>
              <a:gd name="connsiteX2" fmla="*/ 1214851 w 4106584"/>
              <a:gd name="connsiteY2" fmla="*/ 7040320 h 7040320"/>
              <a:gd name="connsiteX3" fmla="*/ 0 w 4106584"/>
              <a:gd name="connsiteY3" fmla="*/ 0 h 7040320"/>
              <a:gd name="connsiteX0" fmla="*/ 0 w 5188965"/>
              <a:gd name="connsiteY0" fmla="*/ 0 h 7040320"/>
              <a:gd name="connsiteX1" fmla="*/ 5188965 w 5188965"/>
              <a:gd name="connsiteY1" fmla="*/ 5176041 h 7040320"/>
              <a:gd name="connsiteX2" fmla="*/ 1214851 w 5188965"/>
              <a:gd name="connsiteY2" fmla="*/ 7040320 h 7040320"/>
              <a:gd name="connsiteX3" fmla="*/ 0 w 5188965"/>
              <a:gd name="connsiteY3" fmla="*/ 0 h 7040320"/>
              <a:gd name="connsiteX0" fmla="*/ 0 w 5188965"/>
              <a:gd name="connsiteY0" fmla="*/ 0 h 7040320"/>
              <a:gd name="connsiteX1" fmla="*/ 5188965 w 5188965"/>
              <a:gd name="connsiteY1" fmla="*/ 5176041 h 7040320"/>
              <a:gd name="connsiteX2" fmla="*/ 2829510 w 5188965"/>
              <a:gd name="connsiteY2" fmla="*/ 6273742 h 7040320"/>
              <a:gd name="connsiteX3" fmla="*/ 1214851 w 5188965"/>
              <a:gd name="connsiteY3" fmla="*/ 7040320 h 7040320"/>
              <a:gd name="connsiteX4" fmla="*/ 0 w 5188965"/>
              <a:gd name="connsiteY4" fmla="*/ 0 h 7040320"/>
              <a:gd name="connsiteX0" fmla="*/ 0 w 5188965"/>
              <a:gd name="connsiteY0" fmla="*/ 0 h 8099248"/>
              <a:gd name="connsiteX1" fmla="*/ 5188965 w 5188965"/>
              <a:gd name="connsiteY1" fmla="*/ 5176041 h 8099248"/>
              <a:gd name="connsiteX2" fmla="*/ 2264088 w 5188965"/>
              <a:gd name="connsiteY2" fmla="*/ 8099248 h 8099248"/>
              <a:gd name="connsiteX3" fmla="*/ 1214851 w 5188965"/>
              <a:gd name="connsiteY3" fmla="*/ 7040320 h 8099248"/>
              <a:gd name="connsiteX4" fmla="*/ 0 w 5188965"/>
              <a:gd name="connsiteY4" fmla="*/ 0 h 8099248"/>
              <a:gd name="connsiteX0" fmla="*/ 0 w 5188965"/>
              <a:gd name="connsiteY0" fmla="*/ 0 h 8099248"/>
              <a:gd name="connsiteX1" fmla="*/ 5188965 w 5188965"/>
              <a:gd name="connsiteY1" fmla="*/ 5176041 h 8099248"/>
              <a:gd name="connsiteX2" fmla="*/ 2264088 w 5188965"/>
              <a:gd name="connsiteY2" fmla="*/ 8099248 h 8099248"/>
              <a:gd name="connsiteX3" fmla="*/ 1269683 w 5188965"/>
              <a:gd name="connsiteY3" fmla="*/ 7095152 h 8099248"/>
              <a:gd name="connsiteX0" fmla="*/ 0 w 6763287"/>
              <a:gd name="connsiteY0" fmla="*/ 0 h 8099248"/>
              <a:gd name="connsiteX1" fmla="*/ 6763288 w 6763287"/>
              <a:gd name="connsiteY1" fmla="*/ 6765245 h 8099248"/>
              <a:gd name="connsiteX2" fmla="*/ 2264088 w 6763287"/>
              <a:gd name="connsiteY2" fmla="*/ 8099248 h 8099248"/>
              <a:gd name="connsiteX3" fmla="*/ 1269683 w 6763287"/>
              <a:gd name="connsiteY3" fmla="*/ 7095152 h 8099248"/>
              <a:gd name="connsiteX0" fmla="*/ 1871536 w 8634825"/>
              <a:gd name="connsiteY0" fmla="*/ 0 h 8099248"/>
              <a:gd name="connsiteX1" fmla="*/ 8634824 w 8634825"/>
              <a:gd name="connsiteY1" fmla="*/ 6765245 h 8099248"/>
              <a:gd name="connsiteX2" fmla="*/ 4135624 w 8634825"/>
              <a:gd name="connsiteY2" fmla="*/ 8099248 h 8099248"/>
              <a:gd name="connsiteX3" fmla="*/ 0 w 8634825"/>
              <a:gd name="connsiteY3" fmla="*/ 1885187 h 8099248"/>
              <a:gd name="connsiteX0" fmla="*/ 1871536 w 8634824"/>
              <a:gd name="connsiteY0" fmla="*/ 0 h 7237011"/>
              <a:gd name="connsiteX1" fmla="*/ 8634824 w 8634824"/>
              <a:gd name="connsiteY1" fmla="*/ 6765245 h 7237011"/>
              <a:gd name="connsiteX2" fmla="*/ 8146228 w 8634824"/>
              <a:gd name="connsiteY2" fmla="*/ 7237011 h 7237011"/>
              <a:gd name="connsiteX3" fmla="*/ 0 w 8634824"/>
              <a:gd name="connsiteY3" fmla="*/ 1885187 h 7237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34824" h="7237011">
                <a:moveTo>
                  <a:pt x="1871536" y="0"/>
                </a:moveTo>
                <a:lnTo>
                  <a:pt x="8634824" y="6765245"/>
                </a:lnTo>
                <a:lnTo>
                  <a:pt x="8146228" y="7237011"/>
                </a:lnTo>
                <a:lnTo>
                  <a:pt x="0" y="1885187"/>
                </a:lnTo>
              </a:path>
            </a:pathLst>
          </a:custGeom>
          <a:solidFill>
            <a:srgbClr val="0287D1"/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366982" y="2013485"/>
            <a:ext cx="9629068" cy="2137268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l-PL" sz="8000" dirty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rPr>
              <a:t>Dziękuje za uwagę</a:t>
            </a:r>
            <a:endParaRPr lang="en-US" sz="8000" dirty="0">
              <a:solidFill>
                <a:schemeClr val="bg1"/>
              </a:solidFill>
              <a:latin typeface="Roboto Medium" charset="0"/>
              <a:ea typeface="Roboto Medium" charset="0"/>
              <a:cs typeface="Roboto Medium" charset="0"/>
            </a:endParaRPr>
          </a:p>
          <a:p>
            <a:pPr algn="r"/>
            <a:r>
              <a:rPr lang="pl-PL" sz="32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Jakie macie pytania</a:t>
            </a:r>
            <a:r>
              <a:rPr lang="en-US" sz="3200" dirty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870361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0" grpId="0" animBg="1"/>
      <p:bldP spid="3" grpId="0" animBg="1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Material Color Light">
      <a:dk1>
        <a:srgbClr val="222222"/>
      </a:dk1>
      <a:lt1>
        <a:srgbClr val="FFFFFF"/>
      </a:lt1>
      <a:dk2>
        <a:srgbClr val="222222"/>
      </a:dk2>
      <a:lt2>
        <a:srgbClr val="FFFFFF"/>
      </a:lt2>
      <a:accent1>
        <a:srgbClr val="2196F3"/>
      </a:accent1>
      <a:accent2>
        <a:srgbClr val="3F51B5"/>
      </a:accent2>
      <a:accent3>
        <a:srgbClr val="8BC34A"/>
      </a:accent3>
      <a:accent4>
        <a:srgbClr val="CDDC39"/>
      </a:accent4>
      <a:accent5>
        <a:srgbClr val="009688"/>
      </a:accent5>
      <a:accent6>
        <a:srgbClr val="00BCD4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5823</TotalTime>
  <Words>581</Words>
  <Application>Microsoft Office PowerPoint</Application>
  <PresentationFormat>Panoramiczny</PresentationFormat>
  <Paragraphs>87</Paragraphs>
  <Slides>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9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8" baseType="lpstr">
      <vt:lpstr>Arial</vt:lpstr>
      <vt:lpstr>Calibri</vt:lpstr>
      <vt:lpstr>Courier New</vt:lpstr>
      <vt:lpstr>linea-arrows-10</vt:lpstr>
      <vt:lpstr>Rajdhani</vt:lpstr>
      <vt:lpstr>Roboto Light</vt:lpstr>
      <vt:lpstr>Roboto Medium</vt:lpstr>
      <vt:lpstr>Roboto Thin</vt:lpstr>
      <vt:lpstr>Source Sans Pro</vt:lpstr>
      <vt:lpstr>Office Theme</vt:lpstr>
      <vt:lpstr>Prezentacja programu PowerPoint</vt:lpstr>
      <vt:lpstr>Perfekcyjne DNA</vt:lpstr>
      <vt:lpstr>Przykład małpy</vt:lpstr>
      <vt:lpstr>Przebieg algorytmy genetycznego</vt:lpstr>
      <vt:lpstr>Przebieg algorytmy genetycznego</vt:lpstr>
      <vt:lpstr>Rozdzielanie genów</vt:lpstr>
      <vt:lpstr>Tablica prób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Kamil Trojnar</cp:lastModifiedBy>
  <cp:revision>321</cp:revision>
  <dcterms:created xsi:type="dcterms:W3CDTF">2016-05-11T05:09:43Z</dcterms:created>
  <dcterms:modified xsi:type="dcterms:W3CDTF">2017-01-30T15:15:58Z</dcterms:modified>
</cp:coreProperties>
</file>

<file path=docProps/thumbnail.jpeg>
</file>